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8" r:id="rId4"/>
    <p:sldId id="262" r:id="rId5"/>
    <p:sldId id="257" r:id="rId6"/>
    <p:sldId id="263" r:id="rId7"/>
    <p:sldId id="261" r:id="rId8"/>
    <p:sldId id="25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7CE8E-3689-423C-8AFC-464796517F6B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CBED2-9132-4953-890F-C50B4AB56D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AA379-E1CB-461F-AD49-146B2A9F522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79744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AA379-E1CB-461F-AD49-146B2A9F522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6333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AA379-E1CB-461F-AD49-146B2A9F522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1376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AA379-E1CB-461F-AD49-146B2A9F5224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8325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AA379-E1CB-461F-AD49-146B2A9F5224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87679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4FFC-D6BB-4380-B801-FC27D93039A5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00E3-2C96-4553-86F4-3AE0AB5FAD1B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E34C-AE4D-4424-B3FC-57F698C9E2DF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8FDF3-EF94-4C74-8DAB-674686413820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FED-E0F1-4F77-BB42-D9D88BCCC1DB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3E58-B550-4CD8-B1CE-B233FB03C9BA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EC66-F858-4A18-9272-1376E52C5559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4399-2B8D-47FA-AA5D-9D6A0F5B78AC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9F4C-F4EF-49BF-BB38-483F6CD375D3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78EB-3BC4-4B56-BB4A-DE4CF2242FB3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3542-A00C-48EF-99A1-4DBF78D988D9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2DC52-30CA-4DA5-8D95-EF8C4A4742D8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Capstone – Moving Forward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4E8D7-7790-418C-ACF7-BAF260DBF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br>
              <a:rPr lang="en-US" dirty="0" smtClean="0"/>
            </a:br>
            <a:r>
              <a:rPr lang="en-US" dirty="0" smtClean="0"/>
              <a:t>Spring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Design Lab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5D91-51B1-474C-B687-A098C38EE3E1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Many Challenges!</a:t>
            </a:r>
          </a:p>
          <a:p>
            <a:r>
              <a:rPr lang="en-US" dirty="0" smtClean="0"/>
              <a:t>The </a:t>
            </a:r>
            <a:r>
              <a:rPr lang="en-US" dirty="0"/>
              <a:t>Plan Is To Do The Best We All Can Do</a:t>
            </a:r>
            <a:r>
              <a:rPr lang="en-US" dirty="0" smtClean="0"/>
              <a:t>!</a:t>
            </a:r>
          </a:p>
          <a:p>
            <a:r>
              <a:rPr lang="en-US" dirty="0" smtClean="0"/>
              <a:t>Physical -&gt; Virtual</a:t>
            </a:r>
          </a:p>
          <a:p>
            <a:pPr lvl="1"/>
            <a:r>
              <a:rPr lang="en-US" dirty="0" smtClean="0"/>
              <a:t>Project Scope Will be Updated Accordingly</a:t>
            </a:r>
          </a:p>
          <a:p>
            <a:r>
              <a:rPr lang="en-US" dirty="0"/>
              <a:t>Career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Preparation </a:t>
            </a:r>
            <a:r>
              <a:rPr lang="en-US" dirty="0" smtClean="0"/>
              <a:t>Benefits</a:t>
            </a:r>
            <a:endParaRPr lang="en-US" dirty="0"/>
          </a:p>
          <a:p>
            <a:pPr lvl="1"/>
            <a:r>
              <a:rPr lang="en-US" dirty="0"/>
              <a:t>Virtual Teams</a:t>
            </a:r>
          </a:p>
          <a:p>
            <a:pPr lvl="1"/>
            <a:r>
              <a:rPr lang="en-US" dirty="0"/>
              <a:t>Project Management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DB50-26B0-4798-87ED-50A5AFD04D80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562600"/>
            <a:ext cx="6858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 Hope That Everyone is Safe &amp; Healthy </a:t>
            </a:r>
          </a:p>
          <a:p>
            <a:pPr algn="ctr"/>
            <a:r>
              <a:rPr lang="en-US" sz="2000" dirty="0" smtClean="0"/>
              <a:t>and Taking Precautions!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Course Timeline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Semester is NOT extended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Reading Days: April 30 - May 3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Finals week:  May 4-8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Remaining Class Sessions:  11</a:t>
            </a:r>
          </a:p>
          <a:p>
            <a:pPr marL="609426" indent="-609426">
              <a:buFontTx/>
              <a:buAutoNum type="arabicPeriod"/>
            </a:pPr>
            <a:endParaRPr lang="en-US" sz="3000" dirty="0"/>
          </a:p>
          <a:p>
            <a:pPr marL="399936" lvl="1" indent="0">
              <a:buNone/>
            </a:pPr>
            <a:r>
              <a:rPr lang="en-US" sz="2600" dirty="0"/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B3CC-9514-445C-81FC-CA8B42A37901}" type="datetime1">
              <a:rPr lang="en-US" smtClean="0"/>
              <a:pPr/>
              <a:t>3/20/2020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73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Course and Sponsor Deliverables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Items </a:t>
            </a:r>
            <a:r>
              <a:rPr lang="en-US" sz="3000" b="1" dirty="0"/>
              <a:t>unchanged</a:t>
            </a:r>
            <a:r>
              <a:rPr lang="en-US" sz="3000" dirty="0"/>
              <a:t>; content may differ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Clear listing with due dates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/>
              <a:t>Status Updates with Sponsor (</a:t>
            </a:r>
            <a:r>
              <a:rPr lang="en-US" sz="2700" dirty="0" err="1"/>
              <a:t>Webex</a:t>
            </a:r>
            <a:r>
              <a:rPr lang="en-US" sz="2700" dirty="0"/>
              <a:t>)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/>
              <a:t>One-on-One (</a:t>
            </a:r>
            <a:r>
              <a:rPr lang="en-US" sz="2700" dirty="0" err="1"/>
              <a:t>Webex</a:t>
            </a:r>
            <a:r>
              <a:rPr lang="en-US" sz="2700" dirty="0"/>
              <a:t>/Phone)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/>
              <a:t>Final Report (EDN) – 4/29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/>
              <a:t>Final Poster (.</a:t>
            </a:r>
            <a:r>
              <a:rPr lang="en-US" sz="2700" dirty="0" err="1" smtClean="0"/>
              <a:t>pptx</a:t>
            </a:r>
            <a:r>
              <a:rPr lang="en-US" sz="2700" dirty="0" smtClean="0"/>
              <a:t> </a:t>
            </a:r>
            <a:r>
              <a:rPr lang="en-US" sz="2700" dirty="0"/>
              <a:t>File)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/>
              <a:t>Final Design Review (</a:t>
            </a:r>
            <a:r>
              <a:rPr lang="en-US" sz="2700" dirty="0" err="1"/>
              <a:t>Webex</a:t>
            </a:r>
            <a:r>
              <a:rPr lang="en-US" sz="2700" dirty="0"/>
              <a:t>)</a:t>
            </a:r>
          </a:p>
          <a:p>
            <a:pPr lvl="1">
              <a:spcBef>
                <a:spcPts val="450"/>
              </a:spcBef>
              <a:spcAft>
                <a:spcPts val="901"/>
              </a:spcAft>
              <a:buFont typeface="Arial" panose="020B0604020202020204" pitchFamily="34" charset="0"/>
              <a:buChar char="•"/>
            </a:pPr>
            <a:r>
              <a:rPr lang="en-US" sz="2700" dirty="0" smtClean="0"/>
              <a:t>Final Peer Evaluation (</a:t>
            </a:r>
            <a:r>
              <a:rPr lang="en-US" sz="2700" dirty="0" err="1" smtClean="0"/>
              <a:t>iPeer</a:t>
            </a:r>
            <a:r>
              <a:rPr lang="en-US" sz="2700" dirty="0" smtClean="0"/>
              <a:t>)</a:t>
            </a:r>
            <a:endParaRPr lang="en-US" sz="27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D3CC-A73A-4D6C-A4C1-C741389BD147}" type="datetime1">
              <a:rPr lang="en-US" smtClean="0"/>
              <a:pPr/>
              <a:t>3/20/2020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478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Meetings - General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Webex </a:t>
            </a:r>
            <a:r>
              <a:rPr lang="en-US" b="1" dirty="0" smtClean="0"/>
              <a:t>Team Space </a:t>
            </a:r>
            <a:r>
              <a:rPr lang="en-US" dirty="0" smtClean="0"/>
              <a:t>opened by ALL by start of class</a:t>
            </a:r>
          </a:p>
          <a:p>
            <a:r>
              <a:rPr lang="en-US" dirty="0" smtClean="0"/>
              <a:t>Webex </a:t>
            </a:r>
            <a:r>
              <a:rPr lang="en-US" b="1" dirty="0" smtClean="0"/>
              <a:t>Meeting</a:t>
            </a:r>
            <a:r>
              <a:rPr lang="en-US" dirty="0" smtClean="0"/>
              <a:t> opened at start of class by first available student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Classes will meet during regular class time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Student team defines agenda and action items/tasks for each session as usual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CE / PE will jump between teams’ meetings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Students may break into subgroups, each with their own meeting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1A3C-B840-4249-8338-8B77B8FFD1A1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Final Design Review Logistics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Coordinate schedules - NOW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 smtClean="0"/>
              <a:t>During reading days / finals week as usual</a:t>
            </a:r>
            <a:endParaRPr lang="en-US" sz="3000" dirty="0"/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Conducted via </a:t>
            </a:r>
            <a:r>
              <a:rPr lang="en-US" sz="3000" dirty="0" err="1"/>
              <a:t>Webex</a:t>
            </a:r>
            <a:endParaRPr lang="en-US" sz="2600" dirty="0"/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All students must deliver content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Modification plan, as </a:t>
            </a:r>
            <a:r>
              <a:rPr lang="en-US" sz="3000" dirty="0" smtClean="0"/>
              <a:t>needed, </a:t>
            </a:r>
            <a:r>
              <a:rPr lang="en-US" sz="3000" dirty="0"/>
              <a:t>for </a:t>
            </a:r>
            <a:r>
              <a:rPr lang="en-US" sz="3000" dirty="0" smtClean="0"/>
              <a:t>students </a:t>
            </a:r>
            <a:r>
              <a:rPr lang="en-US" sz="3000" dirty="0"/>
              <a:t>without internet access</a:t>
            </a:r>
          </a:p>
          <a:p>
            <a:pPr marL="0" indent="0">
              <a:spcBef>
                <a:spcPts val="450"/>
              </a:spcBef>
              <a:spcAft>
                <a:spcPts val="901"/>
              </a:spcAft>
              <a:buNone/>
            </a:pPr>
            <a:endParaRPr lang="en-US" sz="3000" dirty="0"/>
          </a:p>
          <a:p>
            <a:pPr marL="0" indent="0">
              <a:spcBef>
                <a:spcPts val="450"/>
              </a:spcBef>
              <a:spcAft>
                <a:spcPts val="901"/>
              </a:spcAft>
              <a:buNone/>
            </a:pPr>
            <a:endParaRPr lang="en-US" sz="27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8F29-A41A-40FE-BBD6-C2812A64E24B}" type="datetime1">
              <a:rPr lang="en-US" smtClean="0"/>
              <a:pPr/>
              <a:t>3/20/2020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Revised Project Scope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Emphasis on Design (on CAD/paper)</a:t>
            </a:r>
          </a:p>
          <a:p>
            <a:pPr lvl="1"/>
            <a:r>
              <a:rPr lang="en-US" dirty="0" smtClean="0"/>
              <a:t>Engineering Concept </a:t>
            </a:r>
            <a:r>
              <a:rPr lang="en-US" dirty="0"/>
              <a:t>to a </a:t>
            </a:r>
            <a:r>
              <a:rPr lang="en-US" dirty="0" smtClean="0"/>
              <a:t>Full Integrated Product</a:t>
            </a:r>
          </a:p>
          <a:p>
            <a:pPr lvl="1"/>
            <a:r>
              <a:rPr lang="en-US" dirty="0" smtClean="0"/>
              <a:t>Assembly Instructions for Mechanical Items</a:t>
            </a:r>
          </a:p>
          <a:p>
            <a:r>
              <a:rPr lang="en-US" dirty="0" smtClean="0"/>
              <a:t>Simulate </a:t>
            </a:r>
            <a:r>
              <a:rPr lang="en-US" dirty="0"/>
              <a:t>T</a:t>
            </a:r>
            <a:r>
              <a:rPr lang="en-US" dirty="0" smtClean="0"/>
              <a:t>heoretical Performance</a:t>
            </a:r>
          </a:p>
          <a:p>
            <a:r>
              <a:rPr lang="en-US" dirty="0" smtClean="0"/>
              <a:t>Detailed Bill of Materials</a:t>
            </a:r>
          </a:p>
          <a:p>
            <a:r>
              <a:rPr lang="en-US" dirty="0" smtClean="0"/>
              <a:t>Create </a:t>
            </a:r>
            <a:r>
              <a:rPr lang="en-US" dirty="0"/>
              <a:t>D</a:t>
            </a:r>
            <a:r>
              <a:rPr lang="en-US" dirty="0" smtClean="0"/>
              <a:t>etailed Economic Analysis</a:t>
            </a:r>
          </a:p>
          <a:p>
            <a:r>
              <a:rPr lang="en-US" dirty="0" smtClean="0"/>
              <a:t>User Manuals / Documentation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75F9-B806-4857-866C-B3AD4F1A3908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1" y="5410200"/>
            <a:ext cx="601980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Complete Documentation to Facilitate Building / Testing by a Future Team!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397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Revised </a:t>
            </a:r>
            <a:r>
              <a:rPr lang="en-US" sz="3600" dirty="0" smtClean="0"/>
              <a:t>Scope – All Projects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Defined by </a:t>
            </a:r>
            <a:r>
              <a:rPr lang="en-US" sz="3000" dirty="0" smtClean="0"/>
              <a:t>Team with PE / CE Guidance</a:t>
            </a:r>
          </a:p>
          <a:p>
            <a:pPr lvl="1">
              <a:spcBef>
                <a:spcPts val="450"/>
              </a:spcBef>
              <a:spcAft>
                <a:spcPts val="901"/>
              </a:spcAft>
            </a:pPr>
            <a:r>
              <a:rPr lang="en-US" sz="2600" dirty="0" smtClean="0"/>
              <a:t>Will be project </a:t>
            </a:r>
            <a:r>
              <a:rPr lang="en-US" sz="2600" dirty="0"/>
              <a:t>specific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Obtain Sponsor input </a:t>
            </a:r>
            <a:r>
              <a:rPr lang="en-US" sz="3000" dirty="0" smtClean="0"/>
              <a:t>/ agreement</a:t>
            </a:r>
            <a:endParaRPr lang="en-US" sz="3000" dirty="0"/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Fab and materials orders not accessible 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/>
              <a:t>Maximize (not compromise) student learning </a:t>
            </a:r>
            <a:r>
              <a:rPr lang="en-US" sz="3000" dirty="0" smtClean="0"/>
              <a:t>experience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 smtClean="0"/>
              <a:t>Yield Best Possible Project Outcome for Sponsor</a:t>
            </a:r>
          </a:p>
          <a:p>
            <a:pPr>
              <a:spcBef>
                <a:spcPts val="450"/>
              </a:spcBef>
              <a:spcAft>
                <a:spcPts val="901"/>
              </a:spcAft>
            </a:pPr>
            <a:r>
              <a:rPr lang="en-US" sz="3000" dirty="0" smtClean="0"/>
              <a:t>Be Specific: Project deliverables </a:t>
            </a:r>
            <a:endParaRPr lang="en-US" sz="30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B559-E697-4C8E-9BDE-820785DB1017}" type="datetime1">
              <a:rPr lang="en-US" smtClean="0"/>
              <a:pPr/>
              <a:t>3/20/2020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9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8FDF3-EF94-4C74-8DAB-674686413820}" type="datetime1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– Moving Forward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4E8D7-7790-418C-ACF7-BAF260DBF3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1828800" y="1752600"/>
            <a:ext cx="5486400" cy="15001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The Plan Is To Do The Best We All Can Do!</a:t>
            </a:r>
          </a:p>
          <a:p>
            <a:pPr algn="ctr">
              <a:buNone/>
            </a:pPr>
            <a:endParaRPr lang="en-US" sz="4000" b="1" dirty="0"/>
          </a:p>
        </p:txBody>
      </p:sp>
      <p:sp>
        <p:nvSpPr>
          <p:cNvPr id="9" name="Rectangle 8"/>
          <p:cNvSpPr/>
          <p:nvPr/>
        </p:nvSpPr>
        <p:spPr>
          <a:xfrm>
            <a:off x="2286000" y="400186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2400" b="1" dirty="0" smtClean="0"/>
              <a:t>Please speak to your PE or CE </a:t>
            </a:r>
          </a:p>
          <a:p>
            <a:pPr algn="ctr">
              <a:buNone/>
            </a:pPr>
            <a:r>
              <a:rPr lang="en-US" sz="2400" b="1" dirty="0" smtClean="0"/>
              <a:t>if you need help or guidance!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417</Words>
  <Application>Microsoft Office PowerPoint</Application>
  <PresentationFormat>On-screen Show (4:3)</PresentationFormat>
  <Paragraphs>94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Moving Forward Spring 2020</vt:lpstr>
      <vt:lpstr>Introduction</vt:lpstr>
      <vt:lpstr>Course Timeline</vt:lpstr>
      <vt:lpstr>Course and Sponsor Deliverables</vt:lpstr>
      <vt:lpstr>Class Meetings - General Process</vt:lpstr>
      <vt:lpstr>Final Design Review Logistics</vt:lpstr>
      <vt:lpstr>Revised Project Scope</vt:lpstr>
      <vt:lpstr>Revised Scope – All Projects</vt:lpstr>
      <vt:lpstr>Slide 9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Forward Spring 2020</dc:title>
  <dc:creator>Mark Anderson</dc:creator>
  <cp:lastModifiedBy>Mark Anderson</cp:lastModifiedBy>
  <cp:revision>8</cp:revision>
  <dcterms:created xsi:type="dcterms:W3CDTF">2020-03-19T16:05:24Z</dcterms:created>
  <dcterms:modified xsi:type="dcterms:W3CDTF">2020-03-20T13:18:25Z</dcterms:modified>
</cp:coreProperties>
</file>