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66" r:id="rId6"/>
    <p:sldId id="265" r:id="rId7"/>
    <p:sldId id="261" r:id="rId8"/>
    <p:sldId id="262" r:id="rId9"/>
    <p:sldId id="263" r:id="rId10"/>
    <p:sldId id="25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8109C-7CD7-4E76-905C-945B0383ABD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3C4F0-0408-4947-B434-E3FF1E1DD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14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8109C-7CD7-4E76-905C-945B0383ABD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3C4F0-0408-4947-B434-E3FF1E1DD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274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8109C-7CD7-4E76-905C-945B0383ABD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3C4F0-0408-4947-B434-E3FF1E1DD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390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8109C-7CD7-4E76-905C-945B0383ABD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3C4F0-0408-4947-B434-E3FF1E1DD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763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8109C-7CD7-4E76-905C-945B0383ABD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3C4F0-0408-4947-B434-E3FF1E1DD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487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8109C-7CD7-4E76-905C-945B0383ABD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3C4F0-0408-4947-B434-E3FF1E1DD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516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8109C-7CD7-4E76-905C-945B0383ABD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3C4F0-0408-4947-B434-E3FF1E1DD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51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8109C-7CD7-4E76-905C-945B0383ABD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3C4F0-0408-4947-B434-E3FF1E1DD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63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8109C-7CD7-4E76-905C-945B0383ABD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3C4F0-0408-4947-B434-E3FF1E1DD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5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8109C-7CD7-4E76-905C-945B0383ABD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3C4F0-0408-4947-B434-E3FF1E1DD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112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8109C-7CD7-4E76-905C-945B0383ABD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3C4F0-0408-4947-B434-E3FF1E1DD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69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8109C-7CD7-4E76-905C-945B0383ABD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3C4F0-0408-4947-B434-E3FF1E1DDA1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6376903"/>
            <a:ext cx="1373115" cy="437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385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topachievement.com/smart.html" TargetMode="External"/><Relationship Id="rId2" Type="http://schemas.openxmlformats.org/officeDocument/2006/relationships/hyperlink" Target="https://en.wikipedia.org/wiki/SMART_criteri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Effectively Using S.M.A.R.T.</a:t>
            </a:r>
            <a:br>
              <a:rPr lang="en-US" dirty="0" smtClean="0"/>
            </a:br>
            <a:r>
              <a:rPr lang="en-US" dirty="0" smtClean="0"/>
              <a:t>For Meeting Agendas and </a:t>
            </a:r>
            <a:br>
              <a:rPr lang="en-US" dirty="0" smtClean="0"/>
            </a:br>
            <a:r>
              <a:rPr lang="en-US" dirty="0" smtClean="0"/>
              <a:t>Redmine Issues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Mark Anderson</a:t>
            </a:r>
          </a:p>
          <a:p>
            <a:r>
              <a:rPr lang="en-US" dirty="0" smtClean="0"/>
              <a:t>The Design Lab at Rensselaer</a:t>
            </a:r>
          </a:p>
          <a:p>
            <a:r>
              <a:rPr lang="en-US" dirty="0" smtClean="0"/>
              <a:t>11/11/2016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619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Definition:</a:t>
            </a:r>
          </a:p>
          <a:p>
            <a:pPr lvl="1"/>
            <a:r>
              <a:rPr lang="en-US" dirty="0" smtClean="0">
                <a:hlinkClick r:id="rId2"/>
              </a:rPr>
              <a:t>https://en.wikipedia.org/wiki/SMART_criteria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http://topachievement.com/smart.html</a:t>
            </a:r>
            <a:r>
              <a:rPr lang="en-US" dirty="0" smtClean="0"/>
              <a:t> </a:t>
            </a:r>
          </a:p>
          <a:p>
            <a:r>
              <a:rPr lang="en-US" dirty="0" smtClean="0"/>
              <a:t>Search for:</a:t>
            </a:r>
          </a:p>
          <a:p>
            <a:pPr lvl="1"/>
            <a:r>
              <a:rPr lang="en-US" dirty="0" smtClean="0"/>
              <a:t>smart goals definition</a:t>
            </a:r>
          </a:p>
          <a:p>
            <a:pPr lvl="1"/>
            <a:r>
              <a:rPr lang="en-US" dirty="0" smtClean="0"/>
              <a:t>smart goals examples</a:t>
            </a:r>
          </a:p>
          <a:p>
            <a:pPr lvl="1"/>
            <a:r>
              <a:rPr lang="en-US" dirty="0" smtClean="0"/>
              <a:t>smart objectives examples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82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use of S.M.A.R.T. creates a more productive work environment!</a:t>
            </a:r>
          </a:p>
          <a:p>
            <a:r>
              <a:rPr lang="en-US" dirty="0" smtClean="0"/>
              <a:t>In Capstone, two direct applications for this are:</a:t>
            </a:r>
          </a:p>
          <a:p>
            <a:pPr lvl="1"/>
            <a:r>
              <a:rPr lang="en-US" dirty="0" smtClean="0"/>
              <a:t>Meeting Agendas</a:t>
            </a:r>
          </a:p>
          <a:p>
            <a:pPr lvl="1"/>
            <a:r>
              <a:rPr lang="en-US" dirty="0" smtClean="0"/>
              <a:t>Issues on Redmine</a:t>
            </a:r>
          </a:p>
          <a:p>
            <a:pPr marL="5715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157565" y="5181600"/>
            <a:ext cx="681096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This Presentation Will Show </a:t>
            </a:r>
          </a:p>
          <a:p>
            <a:pPr algn="ctr"/>
            <a:r>
              <a:rPr lang="en-US" sz="2800" b="1" dirty="0" smtClean="0"/>
              <a:t>How to Apply S.M.A.R.T.  To These Key Areas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050226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S.M.A.R.T.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acronym stands for:</a:t>
            </a:r>
          </a:p>
          <a:p>
            <a:r>
              <a:rPr lang="en-US" dirty="0" smtClean="0"/>
              <a:t>S – Specific</a:t>
            </a:r>
          </a:p>
          <a:p>
            <a:r>
              <a:rPr lang="en-US" dirty="0" smtClean="0"/>
              <a:t>M – Measurable</a:t>
            </a:r>
          </a:p>
          <a:p>
            <a:r>
              <a:rPr lang="en-US" dirty="0" smtClean="0"/>
              <a:t>A – Achievable</a:t>
            </a:r>
          </a:p>
          <a:p>
            <a:r>
              <a:rPr lang="en-US" dirty="0" smtClean="0"/>
              <a:t>R – Reasonable</a:t>
            </a:r>
          </a:p>
          <a:p>
            <a:r>
              <a:rPr lang="en-US" dirty="0" smtClean="0"/>
              <a:t>T – Timely / Time Related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405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S.M.A.R.T. Agendas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Meetings are Often ‘Expensive’ in Terms of Time / Resource Commitments</a:t>
            </a:r>
          </a:p>
          <a:p>
            <a:r>
              <a:rPr lang="en-US" dirty="0" smtClean="0"/>
              <a:t>Determine the Overall Meeting Goals</a:t>
            </a:r>
          </a:p>
          <a:p>
            <a:r>
              <a:rPr lang="en-US" dirty="0" smtClean="0"/>
              <a:t>Break Each Goal into One of More S.M.A.R.T Items</a:t>
            </a:r>
          </a:p>
          <a:p>
            <a:r>
              <a:rPr lang="en-US" dirty="0" smtClean="0"/>
              <a:t>Execute!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9445" y="5334000"/>
            <a:ext cx="80580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/>
              <a:t>Good Meetings are Productive Meetings!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851966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Weak vs. S.M.A.R.T. Agenda </a:t>
            </a:r>
            <a:r>
              <a:rPr lang="en-US" dirty="0"/>
              <a:t>Items</a:t>
            </a:r>
            <a:br>
              <a:rPr lang="en-US" dirty="0"/>
            </a:br>
            <a:r>
              <a:rPr lang="en-US" sz="4000" dirty="0"/>
              <a:t>Not Specific nor </a:t>
            </a:r>
            <a:r>
              <a:rPr lang="en-US" sz="4000" dirty="0" smtClean="0"/>
              <a:t>Measurable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2628939"/>
              </p:ext>
            </p:extLst>
          </p:nvPr>
        </p:nvGraphicFramePr>
        <p:xfrm>
          <a:off x="457200" y="1600200"/>
          <a:ext cx="8229600" cy="272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Weak Agenda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S.M.A.R.T. </a:t>
                      </a:r>
                      <a:r>
                        <a:rPr lang="en-US" baseline="0" dirty="0" smtClean="0"/>
                        <a:t> Version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Discuss Topic </a:t>
                      </a:r>
                      <a:r>
                        <a:rPr lang="en-US" sz="1600" dirty="0" smtClean="0"/>
                        <a:t>X</a:t>
                      </a:r>
                      <a:endParaRPr lang="en-US" sz="16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Review Topic</a:t>
                      </a:r>
                      <a:r>
                        <a:rPr lang="en-US" sz="1600" baseline="0" dirty="0" smtClean="0"/>
                        <a:t>s A, </a:t>
                      </a:r>
                      <a:r>
                        <a:rPr lang="en-US" sz="1600" baseline="0" dirty="0" smtClean="0"/>
                        <a:t>B</a:t>
                      </a:r>
                      <a:endParaRPr lang="en-US" sz="16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 smtClean="0"/>
                        <a:t>Research Topic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Identify &gt; 3 Ways to</a:t>
                      </a:r>
                      <a:r>
                        <a:rPr lang="en-US" sz="1600" baseline="0" dirty="0" smtClean="0"/>
                        <a:t> Achieve Topic X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Continue with CAD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Improve CAD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Complete CAD for Parts </a:t>
                      </a:r>
                      <a:r>
                        <a:rPr lang="en-US" sz="1600" dirty="0" smtClean="0"/>
                        <a:t>1-3</a:t>
                      </a:r>
                      <a:endParaRPr lang="en-US" sz="16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Get CAD</a:t>
                      </a:r>
                      <a:r>
                        <a:rPr lang="en-US" sz="1600" baseline="0" dirty="0" smtClean="0"/>
                        <a:t> Approved for Parts 2 &amp; 4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Update Plan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Update Test Plan for Module “B”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Touch Base on Feature Set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Identify Required Features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Brainstorm</a:t>
                      </a:r>
                      <a:r>
                        <a:rPr lang="en-US" sz="1600" baseline="0" dirty="0" smtClean="0"/>
                        <a:t> Solution Concepts 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4807803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Items that are Not Specific or Not Measurable </a:t>
            </a:r>
            <a:br>
              <a:rPr lang="en-US" sz="2400" b="1" dirty="0" smtClean="0"/>
            </a:br>
            <a:r>
              <a:rPr lang="en-US" sz="2400" b="1" dirty="0" smtClean="0"/>
              <a:t>Often Do Not Meet the Other Criteria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956417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Weak vs. S.M.A.R.T. Agenda </a:t>
            </a:r>
            <a:r>
              <a:rPr lang="en-US" dirty="0"/>
              <a:t>Items</a:t>
            </a:r>
            <a:br>
              <a:rPr lang="en-US" dirty="0"/>
            </a:br>
            <a:r>
              <a:rPr lang="en-US" sz="4000" dirty="0"/>
              <a:t>Not Attainable, Not </a:t>
            </a:r>
            <a:r>
              <a:rPr lang="en-US" sz="4000" dirty="0" smtClean="0"/>
              <a:t>Timely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2209273"/>
              </p:ext>
            </p:extLst>
          </p:nvPr>
        </p:nvGraphicFramePr>
        <p:xfrm>
          <a:off x="457200" y="1600200"/>
          <a:ext cx="8229600" cy="468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Weak Agenda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S.M.A.R.T. </a:t>
                      </a:r>
                      <a:r>
                        <a:rPr lang="en-US" baseline="0" dirty="0" smtClean="0"/>
                        <a:t> Version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Create World Peace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???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Design</a:t>
                      </a:r>
                      <a:r>
                        <a:rPr lang="en-US" sz="1600" baseline="0" dirty="0" smtClean="0"/>
                        <a:t> Module “X”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Identify Major</a:t>
                      </a:r>
                      <a:r>
                        <a:rPr lang="en-US" sz="1600" baseline="0" dirty="0" smtClean="0"/>
                        <a:t> Components for Module “X”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 smtClean="0"/>
                        <a:t>Identify Major Functions for Module “X”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 smtClean="0"/>
                        <a:t>Identify at Least 3 Alternate Concepts for Module “X”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Analyze the “ABC” System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Identify the “ABC” Elements that Require Analysis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Identify the Analytical</a:t>
                      </a:r>
                      <a:r>
                        <a:rPr lang="en-US" sz="1600" baseline="0" dirty="0" smtClean="0"/>
                        <a:t>  Tool(s) Required for the “ABC” System Testing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Update Redmine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This should be</a:t>
                      </a:r>
                      <a:r>
                        <a:rPr lang="en-US" sz="1600" baseline="0" dirty="0" smtClean="0"/>
                        <a:t> done outside of class!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Write Test Plan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 smtClean="0"/>
                        <a:t>The writing should be</a:t>
                      </a:r>
                      <a:r>
                        <a:rPr lang="en-US" sz="1600" baseline="0" dirty="0" smtClean="0"/>
                        <a:t> done outside of class!</a:t>
                      </a:r>
                      <a:endParaRPr lang="en-US" sz="16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Identify</a:t>
                      </a:r>
                      <a:r>
                        <a:rPr lang="en-US" sz="1600" baseline="0" dirty="0" smtClean="0"/>
                        <a:t> Required Tests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 smtClean="0"/>
                        <a:t>Identify Required Data Sources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 smtClean="0"/>
                        <a:t>Obtain Agreement for Tests 1-5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5523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S.M.A.R.T.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Subject of an issue is like a Tweet! It must be ‘short and sweet’</a:t>
            </a:r>
          </a:p>
          <a:p>
            <a:r>
              <a:rPr lang="en-US" dirty="0" smtClean="0"/>
              <a:t>These are visible in the </a:t>
            </a:r>
          </a:p>
          <a:p>
            <a:pPr lvl="1"/>
            <a:r>
              <a:rPr lang="en-US" dirty="0" smtClean="0"/>
              <a:t>Issue List</a:t>
            </a:r>
          </a:p>
          <a:p>
            <a:pPr lvl="1"/>
            <a:r>
              <a:rPr lang="en-US" dirty="0" smtClean="0"/>
              <a:t>Roadmap</a:t>
            </a:r>
          </a:p>
          <a:p>
            <a:pPr lvl="1"/>
            <a:r>
              <a:rPr lang="en-US" dirty="0" smtClean="0"/>
              <a:t>Gantt Chart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28854" y="4953000"/>
            <a:ext cx="589725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Using S.M.A.R.T. Techniques Keeps </a:t>
            </a:r>
          </a:p>
          <a:p>
            <a:pPr algn="ctr"/>
            <a:r>
              <a:rPr lang="en-US" sz="2800" b="1" dirty="0" smtClean="0"/>
              <a:t>Meetings Meaningful and Productive!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645587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S.M.A.R.T.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Description needs to be brief but complete!</a:t>
            </a:r>
          </a:p>
          <a:p>
            <a:r>
              <a:rPr lang="en-US" dirty="0" smtClean="0"/>
              <a:t>These are visible in the </a:t>
            </a:r>
          </a:p>
          <a:p>
            <a:pPr lvl="1"/>
            <a:r>
              <a:rPr lang="en-US" dirty="0" smtClean="0"/>
              <a:t>Individual Issue View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08124" y="4953000"/>
            <a:ext cx="531882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Using S.M.A.R.T. Techniques Keeps</a:t>
            </a:r>
          </a:p>
          <a:p>
            <a:pPr algn="ctr"/>
            <a:r>
              <a:rPr lang="en-US" sz="2800" b="1" dirty="0" smtClean="0"/>
              <a:t>Issues Clear and Actionable!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362930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 vs. S.M.A.R.T. Issues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8150539"/>
              </p:ext>
            </p:extLst>
          </p:nvPr>
        </p:nvGraphicFramePr>
        <p:xfrm>
          <a:off x="457200" y="1600200"/>
          <a:ext cx="8229600" cy="442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Weak </a:t>
                      </a:r>
                      <a:r>
                        <a:rPr lang="en-US" smtClean="0"/>
                        <a:t>Issue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Improvement Area(s)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S.M.A.R.T. </a:t>
                      </a:r>
                      <a:r>
                        <a:rPr lang="en-US" baseline="0" dirty="0" smtClean="0"/>
                        <a:t> Version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Discuss Topic X</a:t>
                      </a:r>
                    </a:p>
                    <a:p>
                      <a:r>
                        <a:rPr lang="en-US" dirty="0" smtClean="0"/>
                        <a:t>Review Topic</a:t>
                      </a:r>
                      <a:r>
                        <a:rPr lang="en-US" baseline="0" dirty="0" smtClean="0"/>
                        <a:t>s A, B</a:t>
                      </a:r>
                    </a:p>
                    <a:p>
                      <a:r>
                        <a:rPr lang="en-US" baseline="0" dirty="0" smtClean="0"/>
                        <a:t>Research Topic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Specific nor Measurable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Identify &gt; 3 Ways to</a:t>
                      </a:r>
                      <a:r>
                        <a:rPr lang="en-US" baseline="0" dirty="0" smtClean="0"/>
                        <a:t> Achieve Topic 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Continue with CAD</a:t>
                      </a:r>
                    </a:p>
                    <a:p>
                      <a:r>
                        <a:rPr lang="en-US" dirty="0" smtClean="0"/>
                        <a:t>Improve CAD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Not Specific nor Measurable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Complete CAD for Part 1</a:t>
                      </a:r>
                    </a:p>
                    <a:p>
                      <a:r>
                        <a:rPr lang="en-US" dirty="0" smtClean="0"/>
                        <a:t>Get CAD</a:t>
                      </a:r>
                      <a:r>
                        <a:rPr lang="en-US" baseline="0" dirty="0" smtClean="0"/>
                        <a:t> Approved for Parts 2 &amp; 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780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460</Words>
  <Application>Microsoft Office PowerPoint</Application>
  <PresentationFormat>On-screen Show (4:3)</PresentationFormat>
  <Paragraphs>96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Effectively Using S.M.A.R.T. For Meeting Agendas and  Redmine Issues</vt:lpstr>
      <vt:lpstr>Introduction</vt:lpstr>
      <vt:lpstr>Defining S.M.A.R.T.</vt:lpstr>
      <vt:lpstr>Creating S.M.A.R.T. Agendas</vt:lpstr>
      <vt:lpstr>Weak vs. S.M.A.R.T. Agenda Items Not Specific nor Measurable </vt:lpstr>
      <vt:lpstr>Weak vs. S.M.A.R.T. Agenda Items Not Attainable, Not Timely </vt:lpstr>
      <vt:lpstr>Creating S.M.A.R.T. Issues</vt:lpstr>
      <vt:lpstr>Creating S.M.A.R.T. Issues</vt:lpstr>
      <vt:lpstr>Weak vs. S.M.A.R.T. Issues</vt:lpstr>
      <vt:lpstr>Additional Resources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Effectively using S.M.A.R.T.</dc:title>
  <dc:subject>Professional Development</dc:subject>
  <dc:creator>Mark Anderson</dc:creator>
  <cp:keywords>SMART;Issues;Redmine;Agendas</cp:keywords>
  <cp:lastModifiedBy>Mark Anderson</cp:lastModifiedBy>
  <cp:revision>22</cp:revision>
  <dcterms:created xsi:type="dcterms:W3CDTF">2016-11-11T14:24:44Z</dcterms:created>
  <dcterms:modified xsi:type="dcterms:W3CDTF">2016-11-15T14:53:16Z</dcterms:modified>
</cp:coreProperties>
</file>