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61E5E-15B8-7F1C-9467-75F91A857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902803-4CAE-9009-413C-641D28232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B688E-2F16-0017-8DE4-52BC1D7A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4260-A0F9-4C53-834A-C69535DEDCC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6E7F2-C7CC-3932-A678-7D5B68DD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B10AF-E785-B661-AEF0-57E9D3D1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A72-DB87-434F-8A6E-0FB9688D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5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5427-E544-A6E9-D5B6-F49160E76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B4F47-C9F5-9A0E-99DE-2CD563DB3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77423-816E-6DD7-500E-49271AA8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4260-A0F9-4C53-834A-C69535DEDCC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6E24F-C303-6882-186D-3DBFBD051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5EE53-28C1-F2B0-A9A4-5712B33B4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A72-DB87-434F-8A6E-0FB9688D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7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E13EC9-5F8D-A445-9F44-972016F3D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56A56-9F38-5253-BC78-F3858D5BB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2A621-58CA-896D-E149-FCAB3FF8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4260-A0F9-4C53-834A-C69535DEDCC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D4DB1-86FC-31F4-E9CA-FBF07FFC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967C7-F77D-1D2D-1B27-864D627D6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A72-DB87-434F-8A6E-0FB9688D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2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36AE-E610-E80E-C35A-2BD2CDBF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90E14-A06A-9E80-D452-8B3D0EF6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003C9-89BB-A516-4A9A-E143169CA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4260-A0F9-4C53-834A-C69535DEDCC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535BE-CB24-BAFB-38D6-F723C7FB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CFB7C-6898-378D-0D1E-2E864546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A72-DB87-434F-8A6E-0FB9688D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2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4CB7-BCA0-6F18-2F83-143ECD8D2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07734-2F8F-B4BB-02CD-6131B44B6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BA0EA-1F8F-138F-9F25-CB5D979B9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4260-A0F9-4C53-834A-C69535DEDCC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A9A30-1E25-6230-0843-2936DD977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5C98-4083-C12A-3AE9-FA788B9B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A72-DB87-434F-8A6E-0FB9688D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4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17509-2213-F02E-0C50-D739FCE4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6B320-203F-B571-605A-121810806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0A5C9-F7BD-CF70-59A0-E05EE8987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36497-AB23-DA90-6D34-56C4C3365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4260-A0F9-4C53-834A-C69535DEDCC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76923-7981-A23B-6850-3F53272A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A4DCE-FFC2-7F10-3673-3C4A567E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A72-DB87-434F-8A6E-0FB9688D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07B24-0C97-0E9C-F49A-E463F14F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67262-352C-E00E-EF60-0D40D3088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40D21-1E89-7F17-4097-21C97826A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B36EAD-1523-3627-37DB-50FF0F38B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0CAFD-46B8-31FB-2C9D-727DD2322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9D1C2-5101-1A75-A592-EECA40303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4260-A0F9-4C53-834A-C69535DEDCC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839BD-760E-F991-C382-AC20EB299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77FE0-B5FA-3703-BA72-7053A276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A72-DB87-434F-8A6E-0FB9688D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7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D080-6629-FEB0-7A95-0D60DF48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A767B2-9BEB-6F3F-DD06-0CD294FBB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4260-A0F9-4C53-834A-C69535DEDCC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AD5FA-5EB1-A25C-8790-3B7E3D76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A3AE9-B974-7087-05A8-B7F2E1FB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A72-DB87-434F-8A6E-0FB9688D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5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25C4CA-9CD6-FD85-3A29-FD7E82D13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4260-A0F9-4C53-834A-C69535DEDCC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0B6882-95E2-46CE-B1A9-B4E0A20A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CE90D-C37B-ED2C-5221-7F0DE59F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A72-DB87-434F-8A6E-0FB9688D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E2823-331C-CD0C-B0CF-EAFEC6A02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856AC-D419-AFC5-8FB4-7C248DC4E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A23FA-6BC3-BFDD-02A2-932E8B850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E3F21-868E-A0D5-1A04-8E0F31AE1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4260-A0F9-4C53-834A-C69535DEDCC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22020-17A7-DB00-3206-03C4334D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3A737-C445-41B6-00EC-389F629F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A72-DB87-434F-8A6E-0FB9688D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2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9A568-9D91-F21F-64C7-227FC8FCC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DC1B5E-6575-34BE-77D7-1F5C4DDC4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38F34-E8BD-1A5E-E4D6-E4EC78543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4AE60-A50F-CDFD-34BC-8E31F330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4260-A0F9-4C53-834A-C69535DEDCC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EF751-63A9-2691-3AE5-F3BC63201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952B4-2199-4894-0BF1-6EFC77801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A72-DB87-434F-8A6E-0FB9688D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2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2C320-6F6F-9D3B-6849-6D9B3D3A0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5443F-6F3C-E319-FC29-47CECF96E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F326B-8023-1D7C-5211-F308E8DD7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74260-A0F9-4C53-834A-C69535DEDCC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36617-AC5C-D514-2CF6-7DDB045CF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BBF4B-34DC-561F-70E9-C7A9BAE43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49A72-DB87-434F-8A6E-0FB9688D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D45E9-4257-1464-63AB-79DFF6429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FA83F-E7A7-259C-1398-3D30B322B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31013EFA-8049-D3A3-6E88-AF711F97000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343" y="20698"/>
            <a:ext cx="7762448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1B4CCE-6369-19A0-01D6-000CBF02C3DC}"/>
              </a:ext>
            </a:extLst>
          </p:cNvPr>
          <p:cNvSpPr txBox="1"/>
          <p:nvPr/>
        </p:nvSpPr>
        <p:spPr>
          <a:xfrm>
            <a:off x="1718828" y="1055711"/>
            <a:ext cx="1192695" cy="9233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START</a:t>
            </a:r>
          </a:p>
          <a:p>
            <a:pPr algn="ctr"/>
            <a:r>
              <a:rPr lang="en-US" dirty="0"/>
              <a:t>Recording data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9867667-3573-7636-272F-EDF5CD93EE8A}"/>
              </a:ext>
            </a:extLst>
          </p:cNvPr>
          <p:cNvCxnSpPr>
            <a:stCxn id="6" idx="0"/>
          </p:cNvCxnSpPr>
          <p:nvPr/>
        </p:nvCxnSpPr>
        <p:spPr>
          <a:xfrm flipH="1" flipV="1">
            <a:off x="2153265" y="640084"/>
            <a:ext cx="161911" cy="4156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25E27F6-F4DF-50C4-44E7-F47118D75460}"/>
              </a:ext>
            </a:extLst>
          </p:cNvPr>
          <p:cNvSpPr txBox="1"/>
          <p:nvPr/>
        </p:nvSpPr>
        <p:spPr>
          <a:xfrm>
            <a:off x="8065550" y="745995"/>
            <a:ext cx="1192695" cy="9233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STOP</a:t>
            </a:r>
          </a:p>
          <a:p>
            <a:pPr algn="ctr"/>
            <a:r>
              <a:rPr lang="en-US" dirty="0"/>
              <a:t>Recording data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958008-D14F-890B-819E-AA785C3CDD6E}"/>
              </a:ext>
            </a:extLst>
          </p:cNvPr>
          <p:cNvCxnSpPr>
            <a:cxnSpLocks/>
          </p:cNvCxnSpPr>
          <p:nvPr/>
        </p:nvCxnSpPr>
        <p:spPr>
          <a:xfrm flipH="1">
            <a:off x="7253292" y="1669325"/>
            <a:ext cx="1408605" cy="5839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7A42F89-4B7C-1B64-9FDD-EA2E9DEBB578}"/>
              </a:ext>
            </a:extLst>
          </p:cNvPr>
          <p:cNvSpPr txBox="1"/>
          <p:nvPr/>
        </p:nvSpPr>
        <p:spPr>
          <a:xfrm>
            <a:off x="4840570" y="5412471"/>
            <a:ext cx="160939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 between data points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03331A0-9528-4517-921F-856A4CD2692D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4306529" y="5257800"/>
            <a:ext cx="534041" cy="4778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46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Aren Paster</dc:creator>
  <cp:lastModifiedBy>Aren Paster</cp:lastModifiedBy>
  <cp:revision>1</cp:revision>
  <dcterms:created xsi:type="dcterms:W3CDTF">2023-11-14T18:34:12Z</dcterms:created>
  <dcterms:modified xsi:type="dcterms:W3CDTF">2023-11-14T18:50:22Z</dcterms:modified>
</cp:coreProperties>
</file>