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7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1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8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9E55-97CC-4476-9B23-DF3A92F0CB92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AFE8-C48A-498B-AB8D-257CDDF9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Capstone Drawing Package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excerpted from a drawing package produced by a Capstone Design team.</a:t>
            </a:r>
          </a:p>
          <a:p>
            <a:r>
              <a:rPr lang="en-US" dirty="0" smtClean="0"/>
              <a:t>It has been annotated with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Explanation/notes on what is present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Mistakes which should have been corrected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586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5638618"/>
            <a:ext cx="457200" cy="4232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3886200" y="1066800"/>
            <a:ext cx="2819400" cy="569094"/>
          </a:xfrm>
          <a:prstGeom prst="borderCallout2">
            <a:avLst>
              <a:gd name="adj1" fmla="val 50886"/>
              <a:gd name="adj2" fmla="val -7846"/>
              <a:gd name="adj3" fmla="val 52043"/>
              <a:gd name="adj4" fmla="val -19511"/>
              <a:gd name="adj5" fmla="val 350755"/>
              <a:gd name="adj6" fmla="val 2981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View is reversed from standard projections, protrusion should face to right based on other Front and Back views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8474" y="6344423"/>
            <a:ext cx="1552576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Sheet scale too small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7624762" y="6144400"/>
            <a:ext cx="0" cy="200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134005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06626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6134100" y="2859906"/>
            <a:ext cx="2324100" cy="5690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8922"/>
              <a:gd name="adj6" fmla="val -399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If bolt torque is important to assembly or function, call out here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8474" y="6344423"/>
            <a:ext cx="1552576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Sheet scale too small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7624762" y="6144400"/>
            <a:ext cx="0" cy="200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CAD_Ex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16429" r="10407" b="11405"/>
          <a:stretch/>
        </p:blipFill>
        <p:spPr>
          <a:xfrm>
            <a:off x="612093" y="952500"/>
            <a:ext cx="7919814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2667000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Use two sheets for two separate parts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1981200" y="810399"/>
            <a:ext cx="1028700" cy="18566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3009900" y="810399"/>
            <a:ext cx="342900" cy="5612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23263" y="359808"/>
            <a:ext cx="26670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view layout and alignment not followed here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5094713" y="821473"/>
            <a:ext cx="1162050" cy="7350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2238" y="5913011"/>
            <a:ext cx="1914525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Hidden lines missing in orthographic view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5299501" y="4876801"/>
            <a:ext cx="872699" cy="10362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4137" y="5989210"/>
            <a:ext cx="1914525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Author Info MISSING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V="1">
            <a:off x="7391400" y="5562600"/>
            <a:ext cx="76200" cy="4266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6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CAD_Ex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18367" r="13984" b="11768"/>
          <a:stretch/>
        </p:blipFill>
        <p:spPr>
          <a:xfrm>
            <a:off x="120145" y="457200"/>
            <a:ext cx="8903710" cy="5891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01833"/>
            <a:ext cx="2667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view layout and alignment not followed. Upper right should be axonometric view.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CAD_Ex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7641" r="11381" b="7652"/>
          <a:stretch/>
        </p:blipFill>
        <p:spPr>
          <a:xfrm>
            <a:off x="169652" y="531542"/>
            <a:ext cx="8856736" cy="579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1213" y="221308"/>
            <a:ext cx="26670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Stacked Dimensions not appropriate. Use baseline dimensioning instead.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>
            <a:off x="5094713" y="682973"/>
            <a:ext cx="163087" cy="12982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3886200"/>
            <a:ext cx="2667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view layout and alignment not followed. Upper right should be axonometric view.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0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d_CAD_Ex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t="17883" r="11057" b="7772"/>
          <a:stretch/>
        </p:blipFill>
        <p:spPr>
          <a:xfrm>
            <a:off x="219513" y="604024"/>
            <a:ext cx="8704974" cy="5649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01833"/>
            <a:ext cx="2667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Standard view layout and alignment not followed. Upper right should be axonometric view.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20076" y="2155903"/>
            <a:ext cx="0" cy="1852999"/>
          </a:xfrm>
          <a:prstGeom prst="line">
            <a:avLst/>
          </a:prstGeom>
          <a:ln w="1905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66424" y="4343400"/>
            <a:ext cx="2667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Centerlines &amp; Center marks necessary to convey important dimensions and relationships (e.g. symmetry)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3211087" y="4570103"/>
            <a:ext cx="1355337" cy="964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5899924" y="3962400"/>
            <a:ext cx="196076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64966" y="102865"/>
            <a:ext cx="2667000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 the correct hatch pattern for Steel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057400" y="379864"/>
            <a:ext cx="541066" cy="7631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6373967"/>
            <a:ext cx="1905000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Baseline dimensioning used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2133600" y="5791200"/>
            <a:ext cx="685800" cy="721267"/>
          </a:xfrm>
          <a:prstGeom prst="straightConnector1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0" y="1295400"/>
            <a:ext cx="184204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Stacked Dimensions not appropriate. Use baseline dimensioning instead.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1524000" y="1618566"/>
            <a:ext cx="1905000" cy="2102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75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ln cap="rnd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838200" y="2743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5" idx="0"/>
          </p:cNvCxnSpPr>
          <p:nvPr/>
        </p:nvCxnSpPr>
        <p:spPr>
          <a:xfrm flipH="1" flipV="1">
            <a:off x="762000" y="2209800"/>
            <a:ext cx="323850" cy="12096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838200" y="3657599"/>
            <a:ext cx="247650" cy="6096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14350" y="3419474"/>
            <a:ext cx="1143000" cy="2381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6262" y="340003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Item Numbers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3937" y="3989427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3600" y="32004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26047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2137" y="56388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" y="446374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78706" y="2485248"/>
            <a:ext cx="1947862" cy="442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0618" y="2465810"/>
            <a:ext cx="196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What is material?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What style head on screw?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1700212" y="2238762"/>
            <a:ext cx="161925" cy="227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9" idx="2"/>
          </p:cNvCxnSpPr>
          <p:nvPr/>
        </p:nvCxnSpPr>
        <p:spPr>
          <a:xfrm>
            <a:off x="1781174" y="486161"/>
            <a:ext cx="226219" cy="1996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152525" y="228600"/>
            <a:ext cx="1143000" cy="2381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169192" y="209162"/>
            <a:ext cx="1223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Bill of Materials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405187" y="853173"/>
            <a:ext cx="1700213" cy="6268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67099" y="83373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Include columns for</a:t>
            </a:r>
          </a:p>
          <a:p>
            <a:r>
              <a:rPr lang="en-US" sz="1200" dirty="0">
                <a:solidFill>
                  <a:srgbClr val="FF0000"/>
                </a:solidFill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anufacturer and part #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</a:t>
            </a:r>
            <a:r>
              <a:rPr lang="en-US" sz="1200" dirty="0" smtClean="0">
                <a:solidFill>
                  <a:srgbClr val="FF0000"/>
                </a:solidFill>
              </a:rPr>
              <a:t>or purchased parts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86600" y="2758173"/>
            <a:ext cx="1509712" cy="4422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91362" y="274477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Unnecessary to label each instance of part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620000" y="2574577"/>
            <a:ext cx="152400" cy="1317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114800" y="4499212"/>
            <a:ext cx="1042988" cy="43281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076700" y="447977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Exploded Assembly View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019800" y="4932023"/>
            <a:ext cx="1143000" cy="2381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081712" y="491258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Isometric View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29312" y="6162675"/>
            <a:ext cx="223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Title Block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with meaningful part name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980496" y="6157912"/>
            <a:ext cx="228600" cy="2355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910262" y="6172200"/>
            <a:ext cx="2057400" cy="45214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2" idx="3"/>
          </p:cNvCxnSpPr>
          <p:nvPr/>
        </p:nvCxnSpPr>
        <p:spPr>
          <a:xfrm>
            <a:off x="5769769" y="5328084"/>
            <a:ext cx="783431" cy="3381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45806" y="5189584"/>
            <a:ext cx="1223963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Bill of Materials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219700" y="3677035"/>
            <a:ext cx="209549" cy="450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553349" y="1909708"/>
            <a:ext cx="209549" cy="450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841456" y="2209800"/>
            <a:ext cx="209549" cy="450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315074" y="812316"/>
            <a:ext cx="209549" cy="450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305800" y="1787871"/>
            <a:ext cx="209549" cy="4508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38849" y="38238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6411" y="5463525"/>
            <a:ext cx="764406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Quantity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3" name="Straight Arrow Connector 2"/>
          <p:cNvCxnSpPr>
            <a:stCxn id="41" idx="1"/>
          </p:cNvCxnSpPr>
          <p:nvPr/>
        </p:nvCxnSpPr>
        <p:spPr>
          <a:xfrm flipH="1">
            <a:off x="2243137" y="5602025"/>
            <a:ext cx="333274" cy="641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9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8590" y="914400"/>
            <a:ext cx="1474019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Cross Section View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9259" y="1981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600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x</a:t>
            </a:r>
            <a:r>
              <a:rPr lang="en-US" sz="1200" dirty="0" smtClean="0">
                <a:solidFill>
                  <a:srgbClr val="FF0000"/>
                </a:solidFill>
              </a:rPr>
              <a:t> 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1600200"/>
            <a:ext cx="1371600" cy="6579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33799" y="1447800"/>
            <a:ext cx="14869" cy="1371600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2971800"/>
            <a:ext cx="1752599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Centerline is correct way to convey information in these notes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4038600"/>
            <a:ext cx="3600449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Standard Orthographic views - Front, Right, Top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Plus Cross section for display of offset dimension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4571999" y="2810133"/>
            <a:ext cx="2476500" cy="569094"/>
          </a:xfrm>
          <a:prstGeom prst="borderCallout2">
            <a:avLst>
              <a:gd name="adj1" fmla="val 50595"/>
              <a:gd name="adj2" fmla="val -4623"/>
              <a:gd name="adj3" fmla="val 50595"/>
              <a:gd name="adj4" fmla="val -16779"/>
              <a:gd name="adj5" fmla="val 8876"/>
              <a:gd name="adj6" fmla="val -3004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Section Labels should be consecutive (this package is missing some pages)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56232" y="3962400"/>
            <a:ext cx="0" cy="1852999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90699" y="2258199"/>
            <a:ext cx="367891" cy="7136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90699" y="3618131"/>
            <a:ext cx="1104901" cy="18682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38400" y="5486400"/>
            <a:ext cx="1371600" cy="6579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48474" y="6344423"/>
            <a:ext cx="1552576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Sheet scale too small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399" y="1738699"/>
            <a:ext cx="3124201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Orthographically projected sectional views must be </a:t>
            </a:r>
            <a:r>
              <a:rPr lang="en-US" sz="1200" b="1" dirty="0" smtClean="0">
                <a:solidFill>
                  <a:srgbClr val="FF0000"/>
                </a:solidFill>
              </a:rPr>
              <a:t>same scale </a:t>
            </a:r>
            <a:r>
              <a:rPr lang="en-US" sz="1200" dirty="0" smtClean="0">
                <a:solidFill>
                  <a:srgbClr val="FF0000"/>
                </a:solidFill>
              </a:rPr>
              <a:t>and </a:t>
            </a:r>
            <a:r>
              <a:rPr lang="en-US" sz="1200" b="1" dirty="0" smtClean="0">
                <a:solidFill>
                  <a:srgbClr val="FF0000"/>
                </a:solidFill>
              </a:rPr>
              <a:t>aligned </a:t>
            </a:r>
            <a:r>
              <a:rPr lang="en-US" sz="1200" dirty="0" smtClean="0">
                <a:solidFill>
                  <a:srgbClr val="FF0000"/>
                </a:solidFill>
              </a:rPr>
              <a:t>with their parent view. If they need to be larger, your sheet scale needs to increase.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4105278" y="2154198"/>
            <a:ext cx="1381121" cy="57621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20" y="4857749"/>
            <a:ext cx="1981200" cy="0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1"/>
          </p:cNvCxnSpPr>
          <p:nvPr/>
        </p:nvCxnSpPr>
        <p:spPr>
          <a:xfrm flipH="1">
            <a:off x="2343149" y="2154198"/>
            <a:ext cx="3143250" cy="174590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0"/>
          </p:cNvCxnSpPr>
          <p:nvPr/>
        </p:nvCxnSpPr>
        <p:spPr>
          <a:xfrm flipV="1">
            <a:off x="7624762" y="6144400"/>
            <a:ext cx="0" cy="200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676524" y="6248400"/>
            <a:ext cx="211455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Hidden lines should be shown in orthographic views.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V="1">
            <a:off x="3733799" y="5105400"/>
            <a:ext cx="1165460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00400" y="2029057"/>
            <a:ext cx="990600" cy="0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1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1466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4188867"/>
            <a:ext cx="304800" cy="284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394" y="4537253"/>
            <a:ext cx="894411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Item # from BOM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5105400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43000" y="5105400"/>
            <a:ext cx="685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64356" y="4966900"/>
            <a:ext cx="931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4” REF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6141810"/>
            <a:ext cx="35052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Inappropriate note. Provide reference dimensions for stock material on drawing views.  Unless required, no need to list vendor on print.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4044396"/>
            <a:ext cx="931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1/4” REF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72878" y="4182896"/>
            <a:ext cx="2751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00400" y="4182896"/>
            <a:ext cx="304800" cy="5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101" y="3747700"/>
            <a:ext cx="931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4” REF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10200" y="2895600"/>
            <a:ext cx="0" cy="805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4070866"/>
            <a:ext cx="0" cy="849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800274"/>
            <a:ext cx="5410200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Per tolerance block, 3 decimal places means ±0.005” and would require milling both sides.  2-1/2” can be produced with tape measure and band saw. Time is money, so dimension and tolerance to produce required accuracy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48200" y="1524000"/>
            <a:ext cx="228600" cy="990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04800" y="2895600"/>
            <a:ext cx="2002456" cy="0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Callout 3 36"/>
          <p:cNvSpPr/>
          <p:nvPr/>
        </p:nvSpPr>
        <p:spPr>
          <a:xfrm>
            <a:off x="3953436" y="5097197"/>
            <a:ext cx="2163418" cy="46540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268132"/>
              <a:gd name="adj6" fmla="val -15879"/>
              <a:gd name="adj7" fmla="val -422690"/>
              <a:gd name="adj8" fmla="val -27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Hidden lines can be shown to improve clarity of blind holes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3436" y="3124200"/>
            <a:ext cx="237564" cy="762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3 5"/>
          <p:cNvSpPr/>
          <p:nvPr/>
        </p:nvSpPr>
        <p:spPr>
          <a:xfrm>
            <a:off x="457200" y="1676400"/>
            <a:ext cx="1295400" cy="73668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8348"/>
              <a:gd name="adj8" fmla="val 1238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If intent is to drill on center, simply draw centerline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394" y="5680144"/>
            <a:ext cx="2144862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Hole callout with thread size, depth, number of holes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152399"/>
            <a:ext cx="5090561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Stock material is shown with reference dimensions. Machinist not expected to produce this size, but shown dim helps to verify material is correct size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562601" y="685800"/>
            <a:ext cx="761999" cy="28573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6586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66800" y="5700871"/>
            <a:ext cx="304800" cy="284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83" y="1752599"/>
            <a:ext cx="3600449" cy="46166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Standard Orthographic views - Front, Right, Top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Plus Back view to detail holes within step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8573" y="323361"/>
            <a:ext cx="1371600" cy="2769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Axonometric view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1881335" y="5458908"/>
            <a:ext cx="2705102" cy="5690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088"/>
              <a:gd name="adj6" fmla="val -31642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Is 3 decimal place round profile required, or would “break all corners” suffice for this application?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442" y="435219"/>
            <a:ext cx="2057400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Incorrect hatch style for steel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1600200" y="712218"/>
            <a:ext cx="185942" cy="65938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29162" y="6248400"/>
            <a:ext cx="211455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Hidden lines should be shown in orthographic views.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4586437" y="5105400"/>
            <a:ext cx="1165460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0"/>
          </p:cNvCxnSpPr>
          <p:nvPr/>
        </p:nvCxnSpPr>
        <p:spPr>
          <a:xfrm flipV="1">
            <a:off x="4586437" y="5105400"/>
            <a:ext cx="290363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586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4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5700872"/>
            <a:ext cx="304800" cy="284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2846" y="2874745"/>
            <a:ext cx="93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REF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374461"/>
            <a:ext cx="93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REF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4002" y="2544393"/>
            <a:ext cx="93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REF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3807793" y="1371600"/>
            <a:ext cx="2933701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3082"/>
              <a:gd name="adj6" fmla="val -226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Dimensions are not to be machined, simply reference for assembler to verify </a:t>
            </a:r>
            <a:r>
              <a:rPr lang="en-US" sz="1200" dirty="0" smtClean="0">
                <a:solidFill>
                  <a:schemeClr val="tx2"/>
                </a:solidFill>
              </a:rPr>
              <a:t>part. Using parentheses around the dimensions is also sufficient, e.g. (R1.498).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133600" y="4876800"/>
            <a:ext cx="2542874" cy="569094"/>
          </a:xfrm>
          <a:prstGeom prst="borderCallout2">
            <a:avLst>
              <a:gd name="adj1" fmla="val 23824"/>
              <a:gd name="adj2" fmla="val 103547"/>
              <a:gd name="adj3" fmla="val 20442"/>
              <a:gd name="adj4" fmla="val 115555"/>
              <a:gd name="adj5" fmla="val 129555"/>
              <a:gd name="adj6" fmla="val 1263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Include manufacturer, part #, vendor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f</a:t>
            </a:r>
            <a:r>
              <a:rPr lang="en-US" sz="1200" dirty="0" smtClean="0">
                <a:solidFill>
                  <a:schemeClr val="tx2"/>
                </a:solidFill>
              </a:rPr>
              <a:t>or purchased parts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>
            <a:stCxn id="11" idx="2"/>
          </p:cNvCxnSpPr>
          <p:nvPr/>
        </p:nvCxnSpPr>
        <p:spPr>
          <a:xfrm flipH="1">
            <a:off x="7391400" y="2682238"/>
            <a:ext cx="560854" cy="2895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94979" y="2220573"/>
            <a:ext cx="211455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Hidden lines should be shown in orthographic views.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6168" y="4724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5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76168" y="4766601"/>
            <a:ext cx="304800" cy="284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48474" y="6344423"/>
            <a:ext cx="1552576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Sheet scale too small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7624762" y="6144400"/>
            <a:ext cx="0" cy="200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586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5700872"/>
            <a:ext cx="304800" cy="284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2514600" y="1062990"/>
            <a:ext cx="3352800" cy="5690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8096"/>
              <a:gd name="adj6" fmla="val 148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Is high tolerance necessary? </a:t>
            </a:r>
            <a:r>
              <a:rPr lang="en-US" sz="1200" dirty="0">
                <a:solidFill>
                  <a:schemeClr val="tx2"/>
                </a:solidFill>
              </a:rPr>
              <a:t>M</a:t>
            </a:r>
            <a:r>
              <a:rPr lang="en-US" sz="1200" dirty="0" smtClean="0">
                <a:solidFill>
                  <a:schemeClr val="tx2"/>
                </a:solidFill>
              </a:rPr>
              <a:t>ay not be possible on purchased part. Or at greatly increased price.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800600" y="4038600"/>
            <a:ext cx="1981199" cy="5690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0380"/>
              <a:gd name="adj6" fmla="val 194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Required magnetic strength should be specified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8474" y="6344423"/>
            <a:ext cx="1552576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Sheet scale too small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7624762" y="6144400"/>
            <a:ext cx="0" cy="200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6586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4" name="Oval 3"/>
          <p:cNvSpPr/>
          <p:nvPr/>
        </p:nvSpPr>
        <p:spPr>
          <a:xfrm>
            <a:off x="2057400" y="5700872"/>
            <a:ext cx="304800" cy="284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2590800" y="1143000"/>
            <a:ext cx="1981199" cy="5690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0380"/>
              <a:gd name="adj6" fmla="val 194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Artifact line segment can confuse reader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1143000" y="4191000"/>
            <a:ext cx="2971800" cy="56909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4066"/>
              <a:gd name="adj6" fmla="val 165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Difficult to machine part based on this dimension.  Simpler to dimension vertical location of arc </a:t>
            </a:r>
            <a:r>
              <a:rPr lang="en-US" sz="1200" dirty="0" err="1" smtClean="0">
                <a:solidFill>
                  <a:schemeClr val="tx2"/>
                </a:solidFill>
              </a:rPr>
              <a:t>centerpoint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8474" y="6344423"/>
            <a:ext cx="1552576" cy="27699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Sheet scale too small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7624762" y="6144400"/>
            <a:ext cx="0" cy="200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4760094"/>
            <a:ext cx="211455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Hidden lines should be shown in orthographic views.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5553075" y="3617094"/>
            <a:ext cx="290363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660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Example Capstone Drawing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Capstone Drawing Package</dc:title>
  <dc:creator>student</dc:creator>
  <cp:lastModifiedBy>Jeff Morris</cp:lastModifiedBy>
  <cp:revision>25</cp:revision>
  <dcterms:created xsi:type="dcterms:W3CDTF">2012-10-05T18:59:30Z</dcterms:created>
  <dcterms:modified xsi:type="dcterms:W3CDTF">2012-10-24T19:36:05Z</dcterms:modified>
</cp:coreProperties>
</file>