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B6498F-08CF-462B-BF53-1F3E7D031933}" type="doc">
      <dgm:prSet loTypeId="urn:microsoft.com/office/officeart/2005/8/layout/orgChart1" loCatId="hierarchy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0900612-4BB2-438A-A2E5-244E3E95FF5B}">
      <dgm:prSet phldrT="[Text]"/>
      <dgm:spPr/>
      <dgm:t>
        <a:bodyPr/>
        <a:lstStyle/>
        <a:p>
          <a:r>
            <a:rPr lang="en-US" dirty="0" smtClean="0"/>
            <a:t>System Development</a:t>
          </a:r>
          <a:endParaRPr lang="en-US" dirty="0"/>
        </a:p>
      </dgm:t>
    </dgm:pt>
    <dgm:pt modelId="{2A3D6DCC-D08E-4DD0-BC11-9E9FE6421A75}" type="parTrans" cxnId="{787D8476-5142-49DE-A737-006073F5CA23}">
      <dgm:prSet/>
      <dgm:spPr/>
      <dgm:t>
        <a:bodyPr/>
        <a:lstStyle/>
        <a:p>
          <a:endParaRPr lang="en-US"/>
        </a:p>
      </dgm:t>
    </dgm:pt>
    <dgm:pt modelId="{458E4BDF-2DA9-4CF0-8A11-222DBEBF3A9F}" type="sibTrans" cxnId="{787D8476-5142-49DE-A737-006073F5CA23}">
      <dgm:prSet/>
      <dgm:spPr/>
      <dgm:t>
        <a:bodyPr/>
        <a:lstStyle/>
        <a:p>
          <a:endParaRPr lang="en-US"/>
        </a:p>
      </dgm:t>
    </dgm:pt>
    <dgm:pt modelId="{C65BC5F8-F173-475F-A7BD-8595DA95500E}">
      <dgm:prSet phldrT="[Text]"/>
      <dgm:spPr/>
      <dgm:t>
        <a:bodyPr/>
        <a:lstStyle/>
        <a:p>
          <a:r>
            <a:rPr lang="en-US" dirty="0" smtClean="0"/>
            <a:t>Project Management</a:t>
          </a:r>
          <a:endParaRPr lang="en-US" dirty="0"/>
        </a:p>
      </dgm:t>
    </dgm:pt>
    <dgm:pt modelId="{45FE9A8F-46DE-43C4-93BE-BBEC990DCEC9}" type="parTrans" cxnId="{155A05A3-48A8-42C5-946E-A2AF4E00BADA}">
      <dgm:prSet/>
      <dgm:spPr/>
      <dgm:t>
        <a:bodyPr/>
        <a:lstStyle/>
        <a:p>
          <a:endParaRPr lang="en-US"/>
        </a:p>
      </dgm:t>
    </dgm:pt>
    <dgm:pt modelId="{DF4C4515-41B9-41A2-B5A5-88793DED2E03}" type="sibTrans" cxnId="{155A05A3-48A8-42C5-946E-A2AF4E00BADA}">
      <dgm:prSet/>
      <dgm:spPr/>
      <dgm:t>
        <a:bodyPr/>
        <a:lstStyle/>
        <a:p>
          <a:endParaRPr lang="en-US"/>
        </a:p>
      </dgm:t>
    </dgm:pt>
    <dgm:pt modelId="{608E4148-3516-49D4-BB2D-3378CD69B352}">
      <dgm:prSet phldrT="[Text]"/>
      <dgm:spPr/>
      <dgm:t>
        <a:bodyPr/>
        <a:lstStyle/>
        <a:p>
          <a:r>
            <a:rPr lang="en-US" dirty="0" smtClean="0"/>
            <a:t>Planning, Tracking &amp; Risk Management</a:t>
          </a:r>
          <a:endParaRPr lang="en-US" dirty="0"/>
        </a:p>
      </dgm:t>
    </dgm:pt>
    <dgm:pt modelId="{E8B33C62-E79A-4D0C-9F36-29A1CB49D0A5}" type="parTrans" cxnId="{F3454C89-FB70-4324-ABAD-F74045BF5A0F}">
      <dgm:prSet/>
      <dgm:spPr/>
      <dgm:t>
        <a:bodyPr/>
        <a:lstStyle/>
        <a:p>
          <a:endParaRPr lang="en-US"/>
        </a:p>
      </dgm:t>
    </dgm:pt>
    <dgm:pt modelId="{1AC12B85-7469-463F-B7CA-CB990555B265}" type="sibTrans" cxnId="{F3454C89-FB70-4324-ABAD-F74045BF5A0F}">
      <dgm:prSet/>
      <dgm:spPr/>
      <dgm:t>
        <a:bodyPr/>
        <a:lstStyle/>
        <a:p>
          <a:endParaRPr lang="en-US"/>
        </a:p>
      </dgm:t>
    </dgm:pt>
    <dgm:pt modelId="{661FCA5D-2541-432F-AD8E-BBC6286DCCAD}">
      <dgm:prSet phldrT="[Text]"/>
      <dgm:spPr/>
      <dgm:t>
        <a:bodyPr/>
        <a:lstStyle/>
        <a:p>
          <a:r>
            <a:rPr lang="en-US" dirty="0" smtClean="0"/>
            <a:t>Safety Control</a:t>
          </a:r>
          <a:endParaRPr lang="en-US" dirty="0"/>
        </a:p>
      </dgm:t>
    </dgm:pt>
    <dgm:pt modelId="{7B66C193-EB40-4A18-8312-DC52D92FC272}" type="parTrans" cxnId="{A67B8B8B-A871-47C3-B7F4-8AD6464C20E8}">
      <dgm:prSet/>
      <dgm:spPr/>
      <dgm:t>
        <a:bodyPr/>
        <a:lstStyle/>
        <a:p>
          <a:endParaRPr lang="en-US"/>
        </a:p>
      </dgm:t>
    </dgm:pt>
    <dgm:pt modelId="{614AC5AD-3672-4D3C-B145-578A39F1D3EF}" type="sibTrans" cxnId="{A67B8B8B-A871-47C3-B7F4-8AD6464C20E8}">
      <dgm:prSet/>
      <dgm:spPr/>
      <dgm:t>
        <a:bodyPr/>
        <a:lstStyle/>
        <a:p>
          <a:endParaRPr lang="en-US"/>
        </a:p>
      </dgm:t>
    </dgm:pt>
    <dgm:pt modelId="{4BF91E76-6CE6-4E40-858D-62796392F0E2}">
      <dgm:prSet phldrT="[Text]"/>
      <dgm:spPr/>
      <dgm:t>
        <a:bodyPr/>
        <a:lstStyle/>
        <a:p>
          <a:r>
            <a:rPr lang="en-US" dirty="0" smtClean="0"/>
            <a:t>Hardware</a:t>
          </a:r>
          <a:endParaRPr lang="en-US" dirty="0"/>
        </a:p>
      </dgm:t>
    </dgm:pt>
    <dgm:pt modelId="{8AF2C4F7-B71E-4586-B43F-1F8CE8DD3FA5}" type="parTrans" cxnId="{B942A445-818C-4CC5-9E25-6D359CB6C596}">
      <dgm:prSet/>
      <dgm:spPr/>
      <dgm:t>
        <a:bodyPr/>
        <a:lstStyle/>
        <a:p>
          <a:endParaRPr lang="en-US"/>
        </a:p>
      </dgm:t>
    </dgm:pt>
    <dgm:pt modelId="{7CB3E61E-75D8-491A-A687-8E470C7F7D11}" type="sibTrans" cxnId="{B942A445-818C-4CC5-9E25-6D359CB6C596}">
      <dgm:prSet/>
      <dgm:spPr/>
      <dgm:t>
        <a:bodyPr/>
        <a:lstStyle/>
        <a:p>
          <a:endParaRPr lang="en-US"/>
        </a:p>
      </dgm:t>
    </dgm:pt>
    <dgm:pt modelId="{67B4EDBD-C45F-41B4-A43C-2CE77D4DEAC9}">
      <dgm:prSet phldrT="[Text]"/>
      <dgm:spPr/>
      <dgm:t>
        <a:bodyPr/>
        <a:lstStyle/>
        <a:p>
          <a:r>
            <a:rPr lang="en-US" dirty="0" smtClean="0"/>
            <a:t>Training</a:t>
          </a:r>
          <a:endParaRPr lang="en-US" dirty="0"/>
        </a:p>
      </dgm:t>
    </dgm:pt>
    <dgm:pt modelId="{EB1A4B59-982D-4092-8DA8-D19C04C10589}" type="parTrans" cxnId="{D0B1319F-3A96-4573-9E40-7EB2FC2E451C}">
      <dgm:prSet/>
      <dgm:spPr/>
      <dgm:t>
        <a:bodyPr/>
        <a:lstStyle/>
        <a:p>
          <a:endParaRPr lang="en-US"/>
        </a:p>
      </dgm:t>
    </dgm:pt>
    <dgm:pt modelId="{4AE4E320-88C0-4C46-8C3D-05BC289C88E7}" type="sibTrans" cxnId="{D0B1319F-3A96-4573-9E40-7EB2FC2E451C}">
      <dgm:prSet/>
      <dgm:spPr/>
      <dgm:t>
        <a:bodyPr/>
        <a:lstStyle/>
        <a:p>
          <a:endParaRPr lang="en-US"/>
        </a:p>
      </dgm:t>
    </dgm:pt>
    <dgm:pt modelId="{EE2E3742-B605-4280-A1A0-28C840D6291E}">
      <dgm:prSet phldrT="[Text]"/>
      <dgm:spPr/>
      <dgm:t>
        <a:bodyPr/>
        <a:lstStyle/>
        <a:p>
          <a:r>
            <a:rPr lang="en-US" dirty="0" smtClean="0"/>
            <a:t>Development Environment</a:t>
          </a:r>
          <a:endParaRPr lang="en-US" dirty="0"/>
        </a:p>
      </dgm:t>
    </dgm:pt>
    <dgm:pt modelId="{819C519A-39ED-438C-BCAC-EE6E1D366132}" type="parTrans" cxnId="{E9267136-AF25-466C-B5A5-C3A36D423EF1}">
      <dgm:prSet/>
      <dgm:spPr/>
      <dgm:t>
        <a:bodyPr/>
        <a:lstStyle/>
        <a:p>
          <a:endParaRPr lang="en-US"/>
        </a:p>
      </dgm:t>
    </dgm:pt>
    <dgm:pt modelId="{EFE46B19-A08D-461E-9306-100C9CBDF3A2}" type="sibTrans" cxnId="{E9267136-AF25-466C-B5A5-C3A36D423EF1}">
      <dgm:prSet/>
      <dgm:spPr/>
      <dgm:t>
        <a:bodyPr/>
        <a:lstStyle/>
        <a:p>
          <a:endParaRPr lang="en-US"/>
        </a:p>
      </dgm:t>
    </dgm:pt>
    <dgm:pt modelId="{EB8C31A4-FF0F-4760-B8BB-2D08415153EB}">
      <dgm:prSet phldrT="[Text]"/>
      <dgm:spPr/>
      <dgm:t>
        <a:bodyPr/>
        <a:lstStyle/>
        <a:p>
          <a:r>
            <a:rPr lang="en-US" dirty="0" smtClean="0"/>
            <a:t>Changes &amp; Configuration Management</a:t>
          </a:r>
          <a:endParaRPr lang="en-US" dirty="0"/>
        </a:p>
      </dgm:t>
    </dgm:pt>
    <dgm:pt modelId="{91B15AB3-F86C-46A4-B2D0-22D0F9F3AABC}" type="parTrans" cxnId="{08F2B1C4-3CE3-4260-9E56-FA2AB1A58FFB}">
      <dgm:prSet/>
      <dgm:spPr/>
      <dgm:t>
        <a:bodyPr/>
        <a:lstStyle/>
        <a:p>
          <a:endParaRPr lang="en-US"/>
        </a:p>
      </dgm:t>
    </dgm:pt>
    <dgm:pt modelId="{3425A455-310E-402B-97A7-A6267F92FA7C}" type="sibTrans" cxnId="{08F2B1C4-3CE3-4260-9E56-FA2AB1A58FFB}">
      <dgm:prSet/>
      <dgm:spPr/>
      <dgm:t>
        <a:bodyPr/>
        <a:lstStyle/>
        <a:p>
          <a:endParaRPr lang="en-US"/>
        </a:p>
      </dgm:t>
    </dgm:pt>
    <dgm:pt modelId="{38F6AE04-C312-40A7-B09C-0A0A4F387B41}">
      <dgm:prSet phldrT="[Text]"/>
      <dgm:spPr/>
      <dgm:t>
        <a:bodyPr/>
        <a:lstStyle/>
        <a:p>
          <a:r>
            <a:rPr lang="en-US" dirty="0" smtClean="0"/>
            <a:t>Reports &amp; Meetings</a:t>
          </a:r>
          <a:endParaRPr lang="en-US" dirty="0"/>
        </a:p>
      </dgm:t>
    </dgm:pt>
    <dgm:pt modelId="{AC9D601E-A443-460F-869C-99C483C218E1}" type="parTrans" cxnId="{7A1E1840-13EA-4761-9DC6-5DD7ECAD9FF2}">
      <dgm:prSet/>
      <dgm:spPr/>
      <dgm:t>
        <a:bodyPr/>
        <a:lstStyle/>
        <a:p>
          <a:endParaRPr lang="en-US"/>
        </a:p>
      </dgm:t>
    </dgm:pt>
    <dgm:pt modelId="{56CF9552-5F60-4291-89AA-697674466CAB}" type="sibTrans" cxnId="{7A1E1840-13EA-4761-9DC6-5DD7ECAD9FF2}">
      <dgm:prSet/>
      <dgm:spPr/>
      <dgm:t>
        <a:bodyPr/>
        <a:lstStyle/>
        <a:p>
          <a:endParaRPr lang="en-US"/>
        </a:p>
      </dgm:t>
    </dgm:pt>
    <dgm:pt modelId="{E384F7DB-BAA1-4D11-9516-0A051B41BDFF}">
      <dgm:prSet phldrT="[Text]"/>
      <dgm:spPr/>
      <dgm:t>
        <a:bodyPr/>
        <a:lstStyle/>
        <a:p>
          <a:r>
            <a:rPr lang="en-US" dirty="0" smtClean="0"/>
            <a:t>Development</a:t>
          </a:r>
          <a:endParaRPr lang="en-US" dirty="0"/>
        </a:p>
      </dgm:t>
    </dgm:pt>
    <dgm:pt modelId="{C3E85DDB-C23C-4343-AC2F-247255B310C5}" type="parTrans" cxnId="{089DB621-4135-4099-884F-A6766E3830F9}">
      <dgm:prSet/>
      <dgm:spPr/>
      <dgm:t>
        <a:bodyPr/>
        <a:lstStyle/>
        <a:p>
          <a:endParaRPr lang="en-US"/>
        </a:p>
      </dgm:t>
    </dgm:pt>
    <dgm:pt modelId="{6D7839F3-F2CB-4681-A0AE-EA43222F949D}" type="sibTrans" cxnId="{089DB621-4135-4099-884F-A6766E3830F9}">
      <dgm:prSet/>
      <dgm:spPr/>
      <dgm:t>
        <a:bodyPr/>
        <a:lstStyle/>
        <a:p>
          <a:endParaRPr lang="en-US"/>
        </a:p>
      </dgm:t>
    </dgm:pt>
    <dgm:pt modelId="{5997C775-C9A1-471F-9334-64138F9FF0C7}">
      <dgm:prSet phldrT="[Text]"/>
      <dgm:spPr/>
      <dgm:t>
        <a:bodyPr/>
        <a:lstStyle/>
        <a:p>
          <a:r>
            <a:rPr lang="en-US" dirty="0" smtClean="0"/>
            <a:t>Research &amp; Learning</a:t>
          </a:r>
          <a:endParaRPr lang="en-US" dirty="0"/>
        </a:p>
      </dgm:t>
    </dgm:pt>
    <dgm:pt modelId="{E21F9B0B-8260-4825-A6B9-9DDD682DEBC2}" type="parTrans" cxnId="{F6E04EC6-B5FD-4550-BF90-CD5659F329E6}">
      <dgm:prSet/>
      <dgm:spPr/>
      <dgm:t>
        <a:bodyPr/>
        <a:lstStyle/>
        <a:p>
          <a:endParaRPr lang="en-US"/>
        </a:p>
      </dgm:t>
    </dgm:pt>
    <dgm:pt modelId="{30F16B05-618B-4FBF-A226-AFE34EE42035}" type="sibTrans" cxnId="{F6E04EC6-B5FD-4550-BF90-CD5659F329E6}">
      <dgm:prSet/>
      <dgm:spPr/>
      <dgm:t>
        <a:bodyPr/>
        <a:lstStyle/>
        <a:p>
          <a:endParaRPr lang="en-US"/>
        </a:p>
      </dgm:t>
    </dgm:pt>
    <dgm:pt modelId="{4132AB95-BED1-4182-BA74-458729A809C3}">
      <dgm:prSet phldrT="[Text]"/>
      <dgm:spPr/>
      <dgm:t>
        <a:bodyPr/>
        <a:lstStyle/>
        <a:p>
          <a:r>
            <a:rPr lang="en-US" dirty="0" smtClean="0"/>
            <a:t>System (Architecture) Design</a:t>
          </a:r>
          <a:endParaRPr lang="en-US" dirty="0"/>
        </a:p>
      </dgm:t>
    </dgm:pt>
    <dgm:pt modelId="{88289C84-B975-42F7-A944-C5DF4245DB39}" type="parTrans" cxnId="{7443BEE1-6076-4553-B8B7-2D2701789451}">
      <dgm:prSet/>
      <dgm:spPr/>
      <dgm:t>
        <a:bodyPr/>
        <a:lstStyle/>
        <a:p>
          <a:endParaRPr lang="en-US"/>
        </a:p>
      </dgm:t>
    </dgm:pt>
    <dgm:pt modelId="{6E73A5DA-9976-4DD1-AEEF-90D96E0F8238}" type="sibTrans" cxnId="{7443BEE1-6076-4553-B8B7-2D2701789451}">
      <dgm:prSet/>
      <dgm:spPr/>
      <dgm:t>
        <a:bodyPr/>
        <a:lstStyle/>
        <a:p>
          <a:endParaRPr lang="en-US"/>
        </a:p>
      </dgm:t>
    </dgm:pt>
    <dgm:pt modelId="{524997C0-85A7-450A-813C-0CFAAF27D793}">
      <dgm:prSet phldrT="[Text]"/>
      <dgm:spPr/>
      <dgm:t>
        <a:bodyPr/>
        <a:lstStyle/>
        <a:p>
          <a:r>
            <a:rPr lang="en-US" smtClean="0"/>
            <a:t>Detailed Design</a:t>
          </a:r>
          <a:endParaRPr lang="en-US" dirty="0"/>
        </a:p>
      </dgm:t>
    </dgm:pt>
    <dgm:pt modelId="{5A601ED5-D04C-4F93-84C0-6E338A07D6EC}" type="parTrans" cxnId="{BCCD1323-0382-45D4-B9E8-8EAE616369CA}">
      <dgm:prSet/>
      <dgm:spPr/>
      <dgm:t>
        <a:bodyPr/>
        <a:lstStyle/>
        <a:p>
          <a:endParaRPr lang="en-US"/>
        </a:p>
      </dgm:t>
    </dgm:pt>
    <dgm:pt modelId="{E478EBFB-3F6E-40C3-8D0A-460AC9F03A2E}" type="sibTrans" cxnId="{BCCD1323-0382-45D4-B9E8-8EAE616369CA}">
      <dgm:prSet/>
      <dgm:spPr/>
      <dgm:t>
        <a:bodyPr/>
        <a:lstStyle/>
        <a:p>
          <a:endParaRPr lang="en-US"/>
        </a:p>
      </dgm:t>
    </dgm:pt>
    <dgm:pt modelId="{22AC6793-3A6C-47D6-A2B8-9667B746FD2B}">
      <dgm:prSet phldrT="[Text]"/>
      <dgm:spPr/>
      <dgm:t>
        <a:bodyPr/>
        <a:lstStyle/>
        <a:p>
          <a:r>
            <a:rPr lang="en-US" dirty="0" smtClean="0"/>
            <a:t>Implementation</a:t>
          </a:r>
          <a:endParaRPr lang="en-US" dirty="0"/>
        </a:p>
      </dgm:t>
    </dgm:pt>
    <dgm:pt modelId="{3DC655E1-5D66-4512-A81E-47F3D38FDEA7}" type="parTrans" cxnId="{E41CAF1D-EBB6-4A8B-A5A9-EA9FCAE26477}">
      <dgm:prSet/>
      <dgm:spPr/>
      <dgm:t>
        <a:bodyPr/>
        <a:lstStyle/>
        <a:p>
          <a:endParaRPr lang="en-US"/>
        </a:p>
      </dgm:t>
    </dgm:pt>
    <dgm:pt modelId="{991082FA-624C-4B17-8848-0134EFB12407}" type="sibTrans" cxnId="{E41CAF1D-EBB6-4A8B-A5A9-EA9FCAE26477}">
      <dgm:prSet/>
      <dgm:spPr/>
      <dgm:t>
        <a:bodyPr/>
        <a:lstStyle/>
        <a:p>
          <a:endParaRPr lang="en-US"/>
        </a:p>
      </dgm:t>
    </dgm:pt>
    <dgm:pt modelId="{752C1D23-C79E-4976-832D-FF48A5648D06}">
      <dgm:prSet phldrT="[Text]"/>
      <dgm:spPr/>
      <dgm:t>
        <a:bodyPr/>
        <a:lstStyle/>
        <a:p>
          <a:r>
            <a:rPr lang="en-US" dirty="0" smtClean="0"/>
            <a:t>Tests</a:t>
          </a:r>
          <a:endParaRPr lang="en-US" dirty="0"/>
        </a:p>
      </dgm:t>
    </dgm:pt>
    <dgm:pt modelId="{48160FB1-8F58-4362-8CCE-380722259C75}" type="parTrans" cxnId="{5ADE4012-6980-4DF7-A972-396EB9A2A705}">
      <dgm:prSet/>
      <dgm:spPr/>
      <dgm:t>
        <a:bodyPr/>
        <a:lstStyle/>
        <a:p>
          <a:endParaRPr lang="en-US"/>
        </a:p>
      </dgm:t>
    </dgm:pt>
    <dgm:pt modelId="{BBF51752-2B87-4320-99FE-DFADF86B944D}" type="sibTrans" cxnId="{5ADE4012-6980-4DF7-A972-396EB9A2A705}">
      <dgm:prSet/>
      <dgm:spPr/>
      <dgm:t>
        <a:bodyPr/>
        <a:lstStyle/>
        <a:p>
          <a:endParaRPr lang="en-US"/>
        </a:p>
      </dgm:t>
    </dgm:pt>
    <dgm:pt modelId="{988A3050-CA09-4EBC-8704-111E7CEF920B}">
      <dgm:prSet phldrT="[Text]"/>
      <dgm:spPr/>
      <dgm:t>
        <a:bodyPr/>
        <a:lstStyle/>
        <a:p>
          <a:r>
            <a:rPr lang="en-US" dirty="0" smtClean="0"/>
            <a:t>Selection &amp; Purchasing</a:t>
          </a:r>
          <a:endParaRPr lang="en-US" dirty="0"/>
        </a:p>
      </dgm:t>
    </dgm:pt>
    <dgm:pt modelId="{40655E18-8EE2-4051-A805-1F24BBA739B7}" type="parTrans" cxnId="{9582562A-8540-45B0-8083-3400802E2DF5}">
      <dgm:prSet/>
      <dgm:spPr/>
      <dgm:t>
        <a:bodyPr/>
        <a:lstStyle/>
        <a:p>
          <a:endParaRPr lang="en-US"/>
        </a:p>
      </dgm:t>
    </dgm:pt>
    <dgm:pt modelId="{78BA9051-F027-4F59-B904-056CB27E1E37}" type="sibTrans" cxnId="{9582562A-8540-45B0-8083-3400802E2DF5}">
      <dgm:prSet/>
      <dgm:spPr/>
      <dgm:t>
        <a:bodyPr/>
        <a:lstStyle/>
        <a:p>
          <a:endParaRPr lang="en-US"/>
        </a:p>
      </dgm:t>
    </dgm:pt>
    <dgm:pt modelId="{DD88D66C-E520-4E68-9F96-BC128D073614}">
      <dgm:prSet phldrT="[Text]"/>
      <dgm:spPr/>
      <dgm:t>
        <a:bodyPr/>
        <a:lstStyle/>
        <a:p>
          <a:r>
            <a:rPr lang="en-US" dirty="0" smtClean="0"/>
            <a:t>Installation</a:t>
          </a:r>
          <a:endParaRPr lang="en-US" dirty="0"/>
        </a:p>
      </dgm:t>
    </dgm:pt>
    <dgm:pt modelId="{874122F6-9986-48BF-B82F-242C0BD65872}" type="parTrans" cxnId="{CE2A106F-A1A2-47E5-9E06-2587E6383A59}">
      <dgm:prSet/>
      <dgm:spPr/>
      <dgm:t>
        <a:bodyPr/>
        <a:lstStyle/>
        <a:p>
          <a:endParaRPr lang="en-US"/>
        </a:p>
      </dgm:t>
    </dgm:pt>
    <dgm:pt modelId="{8C8B7018-560B-403F-BA34-50666AE27E60}" type="sibTrans" cxnId="{CE2A106F-A1A2-47E5-9E06-2587E6383A59}">
      <dgm:prSet/>
      <dgm:spPr/>
      <dgm:t>
        <a:bodyPr/>
        <a:lstStyle/>
        <a:p>
          <a:endParaRPr lang="en-US"/>
        </a:p>
      </dgm:t>
    </dgm:pt>
    <dgm:pt modelId="{6B961292-6D4C-41B7-AC14-E33C8992152C}">
      <dgm:prSet phldrT="[Text]"/>
      <dgm:spPr/>
      <dgm:t>
        <a:bodyPr/>
        <a:lstStyle/>
        <a:p>
          <a:r>
            <a:rPr lang="en-US" dirty="0" smtClean="0"/>
            <a:t>Consumables (Spare Parts)</a:t>
          </a:r>
          <a:endParaRPr lang="en-US" dirty="0"/>
        </a:p>
      </dgm:t>
    </dgm:pt>
    <dgm:pt modelId="{255FAE11-7EF0-4947-8CAF-220211CF688E}" type="parTrans" cxnId="{9F97ABFB-12B8-48D1-BCD5-E16721D66C7D}">
      <dgm:prSet/>
      <dgm:spPr/>
      <dgm:t>
        <a:bodyPr/>
        <a:lstStyle/>
        <a:p>
          <a:endParaRPr lang="en-US"/>
        </a:p>
      </dgm:t>
    </dgm:pt>
    <dgm:pt modelId="{4E64D2B3-5466-439A-AFEC-DDB689589881}" type="sibTrans" cxnId="{9F97ABFB-12B8-48D1-BCD5-E16721D66C7D}">
      <dgm:prSet/>
      <dgm:spPr/>
      <dgm:t>
        <a:bodyPr/>
        <a:lstStyle/>
        <a:p>
          <a:endParaRPr lang="en-US"/>
        </a:p>
      </dgm:t>
    </dgm:pt>
    <dgm:pt modelId="{BB13AC1F-02D9-499F-9B3B-CFF352DF3CD3}">
      <dgm:prSet phldrT="[Text]"/>
      <dgm:spPr/>
      <dgm:t>
        <a:bodyPr/>
        <a:lstStyle/>
        <a:p>
          <a:r>
            <a:rPr lang="en-US" dirty="0" smtClean="0"/>
            <a:t>Creating Manuals</a:t>
          </a:r>
          <a:endParaRPr lang="en-US" dirty="0"/>
        </a:p>
      </dgm:t>
    </dgm:pt>
    <dgm:pt modelId="{4AB28B7B-1077-4909-A19A-0E71ECA38224}" type="parTrans" cxnId="{24DE213C-2ED5-4934-8F97-E413A69FB8D2}">
      <dgm:prSet/>
      <dgm:spPr/>
      <dgm:t>
        <a:bodyPr/>
        <a:lstStyle/>
        <a:p>
          <a:endParaRPr lang="en-US"/>
        </a:p>
      </dgm:t>
    </dgm:pt>
    <dgm:pt modelId="{62C3D1E5-04ED-41BD-B77F-AF553C55AA77}" type="sibTrans" cxnId="{24DE213C-2ED5-4934-8F97-E413A69FB8D2}">
      <dgm:prSet/>
      <dgm:spPr/>
      <dgm:t>
        <a:bodyPr/>
        <a:lstStyle/>
        <a:p>
          <a:endParaRPr lang="en-US"/>
        </a:p>
      </dgm:t>
    </dgm:pt>
    <dgm:pt modelId="{5A338D2A-3E5B-4828-80D0-1A22775F016D}">
      <dgm:prSet phldrT="[Text]"/>
      <dgm:spPr/>
      <dgm:t>
        <a:bodyPr/>
        <a:lstStyle/>
        <a:p>
          <a:r>
            <a:rPr lang="en-US" dirty="0" smtClean="0"/>
            <a:t>User Training</a:t>
          </a:r>
          <a:endParaRPr lang="en-US" dirty="0"/>
        </a:p>
      </dgm:t>
    </dgm:pt>
    <dgm:pt modelId="{C2D89954-E361-4106-9118-4362026262C9}" type="parTrans" cxnId="{D11C3445-4680-447E-B51F-BA04B590A491}">
      <dgm:prSet/>
      <dgm:spPr/>
      <dgm:t>
        <a:bodyPr/>
        <a:lstStyle/>
        <a:p>
          <a:endParaRPr lang="en-US"/>
        </a:p>
      </dgm:t>
    </dgm:pt>
    <dgm:pt modelId="{31165000-B659-4C3F-AA78-7D41DA231B6C}" type="sibTrans" cxnId="{D11C3445-4680-447E-B51F-BA04B590A491}">
      <dgm:prSet/>
      <dgm:spPr/>
      <dgm:t>
        <a:bodyPr/>
        <a:lstStyle/>
        <a:p>
          <a:endParaRPr lang="en-US"/>
        </a:p>
      </dgm:t>
    </dgm:pt>
    <dgm:pt modelId="{C18A430D-D2A5-40A8-A2C4-AF0612408871}">
      <dgm:prSet phldrT="[Text]"/>
      <dgm:spPr/>
      <dgm:t>
        <a:bodyPr/>
        <a:lstStyle/>
        <a:p>
          <a:r>
            <a:rPr lang="en-US" dirty="0" smtClean="0"/>
            <a:t>Admin Training</a:t>
          </a:r>
          <a:endParaRPr lang="en-US" dirty="0"/>
        </a:p>
      </dgm:t>
    </dgm:pt>
    <dgm:pt modelId="{E5B2A094-8980-4675-A3D7-6C970095CA29}" type="parTrans" cxnId="{3F139D17-6F1D-45C1-A340-BD8AA080D872}">
      <dgm:prSet/>
      <dgm:spPr/>
      <dgm:t>
        <a:bodyPr/>
        <a:lstStyle/>
        <a:p>
          <a:endParaRPr lang="en-US"/>
        </a:p>
      </dgm:t>
    </dgm:pt>
    <dgm:pt modelId="{6F64B5D4-38F2-4183-86B8-F1B669FFD9C7}" type="sibTrans" cxnId="{3F139D17-6F1D-45C1-A340-BD8AA080D872}">
      <dgm:prSet/>
      <dgm:spPr/>
      <dgm:t>
        <a:bodyPr/>
        <a:lstStyle/>
        <a:p>
          <a:endParaRPr lang="en-US"/>
        </a:p>
      </dgm:t>
    </dgm:pt>
    <dgm:pt modelId="{D8962D12-9AEC-4C9E-A583-1925B7A7BA5D}" type="pres">
      <dgm:prSet presAssocID="{86B6498F-08CF-462B-BF53-1F3E7D03193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585A1E9-1ECF-4C84-A6E9-2E760E0CC651}" type="pres">
      <dgm:prSet presAssocID="{F0900612-4BB2-438A-A2E5-244E3E95FF5B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6AFF8AC-AFFC-4E4F-BD31-691A89D13E78}" type="pres">
      <dgm:prSet presAssocID="{F0900612-4BB2-438A-A2E5-244E3E95FF5B}" presName="rootComposite1" presStyleCnt="0"/>
      <dgm:spPr/>
      <dgm:t>
        <a:bodyPr/>
        <a:lstStyle/>
        <a:p>
          <a:endParaRPr lang="en-US"/>
        </a:p>
      </dgm:t>
    </dgm:pt>
    <dgm:pt modelId="{38A6DD23-D01C-4B0A-A6CD-3EA32193C9E9}" type="pres">
      <dgm:prSet presAssocID="{F0900612-4BB2-438A-A2E5-244E3E95FF5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E8589D-8D6A-4CE2-8AD2-7EB5F58715E1}" type="pres">
      <dgm:prSet presAssocID="{F0900612-4BB2-438A-A2E5-244E3E95FF5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AEFD417-1BAB-4375-983A-8101A17CDE21}" type="pres">
      <dgm:prSet presAssocID="{F0900612-4BB2-438A-A2E5-244E3E95FF5B}" presName="hierChild2" presStyleCnt="0"/>
      <dgm:spPr/>
      <dgm:t>
        <a:bodyPr/>
        <a:lstStyle/>
        <a:p>
          <a:endParaRPr lang="en-US"/>
        </a:p>
      </dgm:t>
    </dgm:pt>
    <dgm:pt modelId="{EF658DDB-C478-4FC6-BFE8-74628E4E59E5}" type="pres">
      <dgm:prSet presAssocID="{45FE9A8F-46DE-43C4-93BE-BBEC990DCEC9}" presName="Name37" presStyleLbl="parChTrans1D2" presStyleIdx="0" presStyleCnt="4"/>
      <dgm:spPr/>
      <dgm:t>
        <a:bodyPr/>
        <a:lstStyle/>
        <a:p>
          <a:endParaRPr lang="en-US"/>
        </a:p>
      </dgm:t>
    </dgm:pt>
    <dgm:pt modelId="{247A5936-5728-4AF9-AC07-7E15AF0B3E78}" type="pres">
      <dgm:prSet presAssocID="{C65BC5F8-F173-475F-A7BD-8595DA9550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E90FF3E-2647-4FDC-B9D8-201D6998526E}" type="pres">
      <dgm:prSet presAssocID="{C65BC5F8-F173-475F-A7BD-8595DA95500E}" presName="rootComposite" presStyleCnt="0"/>
      <dgm:spPr/>
      <dgm:t>
        <a:bodyPr/>
        <a:lstStyle/>
        <a:p>
          <a:endParaRPr lang="en-US"/>
        </a:p>
      </dgm:t>
    </dgm:pt>
    <dgm:pt modelId="{6483EBE4-763D-46DC-96AB-4F63890F18A3}" type="pres">
      <dgm:prSet presAssocID="{C65BC5F8-F173-475F-A7BD-8595DA95500E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2DE75B-0CDC-4513-AAED-DB1822DA6E2B}" type="pres">
      <dgm:prSet presAssocID="{C65BC5F8-F173-475F-A7BD-8595DA95500E}" presName="rootConnector" presStyleLbl="node2" presStyleIdx="0" presStyleCnt="4"/>
      <dgm:spPr/>
      <dgm:t>
        <a:bodyPr/>
        <a:lstStyle/>
        <a:p>
          <a:endParaRPr lang="en-US"/>
        </a:p>
      </dgm:t>
    </dgm:pt>
    <dgm:pt modelId="{ED119341-68AF-4304-80D7-6023057C6799}" type="pres">
      <dgm:prSet presAssocID="{C65BC5F8-F173-475F-A7BD-8595DA95500E}" presName="hierChild4" presStyleCnt="0"/>
      <dgm:spPr/>
      <dgm:t>
        <a:bodyPr/>
        <a:lstStyle/>
        <a:p>
          <a:endParaRPr lang="en-US"/>
        </a:p>
      </dgm:t>
    </dgm:pt>
    <dgm:pt modelId="{A9D1021E-2428-4531-9DC2-E90CD107B429}" type="pres">
      <dgm:prSet presAssocID="{E8B33C62-E79A-4D0C-9F36-29A1CB49D0A5}" presName="Name37" presStyleLbl="parChTrans1D3" presStyleIdx="0" presStyleCnt="16"/>
      <dgm:spPr/>
      <dgm:t>
        <a:bodyPr/>
        <a:lstStyle/>
        <a:p>
          <a:endParaRPr lang="en-US"/>
        </a:p>
      </dgm:t>
    </dgm:pt>
    <dgm:pt modelId="{8F18EFC1-2E70-4CBD-9B56-3A2F98C4DCA9}" type="pres">
      <dgm:prSet presAssocID="{608E4148-3516-49D4-BB2D-3378CD69B35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38A2B66-631F-4DC4-A835-D9921A111514}" type="pres">
      <dgm:prSet presAssocID="{608E4148-3516-49D4-BB2D-3378CD69B352}" presName="rootComposite" presStyleCnt="0"/>
      <dgm:spPr/>
      <dgm:t>
        <a:bodyPr/>
        <a:lstStyle/>
        <a:p>
          <a:endParaRPr lang="en-US"/>
        </a:p>
      </dgm:t>
    </dgm:pt>
    <dgm:pt modelId="{964917BF-945A-46DA-B0BF-0A7AA426A718}" type="pres">
      <dgm:prSet presAssocID="{608E4148-3516-49D4-BB2D-3378CD69B352}" presName="rootText" presStyleLbl="node3" presStyleIdx="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E0E3AA-A067-4664-A404-D9D36FA3618B}" type="pres">
      <dgm:prSet presAssocID="{608E4148-3516-49D4-BB2D-3378CD69B352}" presName="rootConnector" presStyleLbl="node3" presStyleIdx="0" presStyleCnt="16"/>
      <dgm:spPr/>
      <dgm:t>
        <a:bodyPr/>
        <a:lstStyle/>
        <a:p>
          <a:endParaRPr lang="en-US"/>
        </a:p>
      </dgm:t>
    </dgm:pt>
    <dgm:pt modelId="{A979EBF8-5A71-4930-A568-E27D02091A85}" type="pres">
      <dgm:prSet presAssocID="{608E4148-3516-49D4-BB2D-3378CD69B352}" presName="hierChild4" presStyleCnt="0"/>
      <dgm:spPr/>
      <dgm:t>
        <a:bodyPr/>
        <a:lstStyle/>
        <a:p>
          <a:endParaRPr lang="en-US"/>
        </a:p>
      </dgm:t>
    </dgm:pt>
    <dgm:pt modelId="{EB71C084-EB83-40BD-A053-011699BF3947}" type="pres">
      <dgm:prSet presAssocID="{608E4148-3516-49D4-BB2D-3378CD69B352}" presName="hierChild5" presStyleCnt="0"/>
      <dgm:spPr/>
      <dgm:t>
        <a:bodyPr/>
        <a:lstStyle/>
        <a:p>
          <a:endParaRPr lang="en-US"/>
        </a:p>
      </dgm:t>
    </dgm:pt>
    <dgm:pt modelId="{B90E9B7F-4C4F-4064-BE3C-11ADEB646C45}" type="pres">
      <dgm:prSet presAssocID="{7B66C193-EB40-4A18-8312-DC52D92FC272}" presName="Name37" presStyleLbl="parChTrans1D3" presStyleIdx="1" presStyleCnt="16"/>
      <dgm:spPr/>
      <dgm:t>
        <a:bodyPr/>
        <a:lstStyle/>
        <a:p>
          <a:endParaRPr lang="en-US"/>
        </a:p>
      </dgm:t>
    </dgm:pt>
    <dgm:pt modelId="{45431B8B-EEC7-427A-84DA-AB8B88899E44}" type="pres">
      <dgm:prSet presAssocID="{661FCA5D-2541-432F-AD8E-BBC6286DCCA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CCBCA29-A2F0-40D4-80CF-39B5F3370010}" type="pres">
      <dgm:prSet presAssocID="{661FCA5D-2541-432F-AD8E-BBC6286DCCAD}" presName="rootComposite" presStyleCnt="0"/>
      <dgm:spPr/>
      <dgm:t>
        <a:bodyPr/>
        <a:lstStyle/>
        <a:p>
          <a:endParaRPr lang="en-US"/>
        </a:p>
      </dgm:t>
    </dgm:pt>
    <dgm:pt modelId="{91560BB2-DFB1-4644-804A-9D697A4F83A0}" type="pres">
      <dgm:prSet presAssocID="{661FCA5D-2541-432F-AD8E-BBC6286DCCAD}" presName="rootText" presStyleLbl="node3" presStyleIdx="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8B74BC-342B-4394-8CE9-C1C8E05139DA}" type="pres">
      <dgm:prSet presAssocID="{661FCA5D-2541-432F-AD8E-BBC6286DCCAD}" presName="rootConnector" presStyleLbl="node3" presStyleIdx="1" presStyleCnt="16"/>
      <dgm:spPr/>
      <dgm:t>
        <a:bodyPr/>
        <a:lstStyle/>
        <a:p>
          <a:endParaRPr lang="en-US"/>
        </a:p>
      </dgm:t>
    </dgm:pt>
    <dgm:pt modelId="{64C3E1F9-D5C7-4D18-B63E-132E7C2D4987}" type="pres">
      <dgm:prSet presAssocID="{661FCA5D-2541-432F-AD8E-BBC6286DCCAD}" presName="hierChild4" presStyleCnt="0"/>
      <dgm:spPr/>
      <dgm:t>
        <a:bodyPr/>
        <a:lstStyle/>
        <a:p>
          <a:endParaRPr lang="en-US"/>
        </a:p>
      </dgm:t>
    </dgm:pt>
    <dgm:pt modelId="{BBCEA6F8-AAC1-45A1-9874-203BA00FD273}" type="pres">
      <dgm:prSet presAssocID="{661FCA5D-2541-432F-AD8E-BBC6286DCCAD}" presName="hierChild5" presStyleCnt="0"/>
      <dgm:spPr/>
      <dgm:t>
        <a:bodyPr/>
        <a:lstStyle/>
        <a:p>
          <a:endParaRPr lang="en-US"/>
        </a:p>
      </dgm:t>
    </dgm:pt>
    <dgm:pt modelId="{15DB4F1D-163F-4327-972D-EB17B01C087B}" type="pres">
      <dgm:prSet presAssocID="{819C519A-39ED-438C-BCAC-EE6E1D366132}" presName="Name37" presStyleLbl="parChTrans1D3" presStyleIdx="2" presStyleCnt="16"/>
      <dgm:spPr/>
      <dgm:t>
        <a:bodyPr/>
        <a:lstStyle/>
        <a:p>
          <a:endParaRPr lang="en-US"/>
        </a:p>
      </dgm:t>
    </dgm:pt>
    <dgm:pt modelId="{6CEB7C31-B6ED-4352-AB28-2AACC49D5A89}" type="pres">
      <dgm:prSet presAssocID="{EE2E3742-B605-4280-A1A0-28C840D6291E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9B415A8-05F4-4C9E-A5E2-589E08D0989B}" type="pres">
      <dgm:prSet presAssocID="{EE2E3742-B605-4280-A1A0-28C840D6291E}" presName="rootComposite" presStyleCnt="0"/>
      <dgm:spPr/>
      <dgm:t>
        <a:bodyPr/>
        <a:lstStyle/>
        <a:p>
          <a:endParaRPr lang="en-US"/>
        </a:p>
      </dgm:t>
    </dgm:pt>
    <dgm:pt modelId="{824FEE36-E5C5-4379-B952-5EB9CBE9E27C}" type="pres">
      <dgm:prSet presAssocID="{EE2E3742-B605-4280-A1A0-28C840D6291E}" presName="rootText" presStyleLbl="node3" presStyleIdx="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093498-B282-42F5-A0FD-9DDCB6E2A4C3}" type="pres">
      <dgm:prSet presAssocID="{EE2E3742-B605-4280-A1A0-28C840D6291E}" presName="rootConnector" presStyleLbl="node3" presStyleIdx="2" presStyleCnt="16"/>
      <dgm:spPr/>
      <dgm:t>
        <a:bodyPr/>
        <a:lstStyle/>
        <a:p>
          <a:endParaRPr lang="en-US"/>
        </a:p>
      </dgm:t>
    </dgm:pt>
    <dgm:pt modelId="{BD45CCA1-B3ED-4906-9BD7-38EF045B4DF0}" type="pres">
      <dgm:prSet presAssocID="{EE2E3742-B605-4280-A1A0-28C840D6291E}" presName="hierChild4" presStyleCnt="0"/>
      <dgm:spPr/>
      <dgm:t>
        <a:bodyPr/>
        <a:lstStyle/>
        <a:p>
          <a:endParaRPr lang="en-US"/>
        </a:p>
      </dgm:t>
    </dgm:pt>
    <dgm:pt modelId="{0C29CC20-D81C-40B5-AA68-1E8B54204254}" type="pres">
      <dgm:prSet presAssocID="{EE2E3742-B605-4280-A1A0-28C840D6291E}" presName="hierChild5" presStyleCnt="0"/>
      <dgm:spPr/>
      <dgm:t>
        <a:bodyPr/>
        <a:lstStyle/>
        <a:p>
          <a:endParaRPr lang="en-US"/>
        </a:p>
      </dgm:t>
    </dgm:pt>
    <dgm:pt modelId="{9FA796C8-2C0E-47CD-A79B-19AB855C73E0}" type="pres">
      <dgm:prSet presAssocID="{91B15AB3-F86C-46A4-B2D0-22D0F9F3AABC}" presName="Name37" presStyleLbl="parChTrans1D3" presStyleIdx="3" presStyleCnt="16"/>
      <dgm:spPr/>
      <dgm:t>
        <a:bodyPr/>
        <a:lstStyle/>
        <a:p>
          <a:endParaRPr lang="en-US"/>
        </a:p>
      </dgm:t>
    </dgm:pt>
    <dgm:pt modelId="{1B14D893-435E-43DD-A4E2-AEE8BCB1AD34}" type="pres">
      <dgm:prSet presAssocID="{EB8C31A4-FF0F-4760-B8BB-2D08415153E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5B88578-450C-4F9F-96BE-42A5915DD8D9}" type="pres">
      <dgm:prSet presAssocID="{EB8C31A4-FF0F-4760-B8BB-2D08415153EB}" presName="rootComposite" presStyleCnt="0"/>
      <dgm:spPr/>
      <dgm:t>
        <a:bodyPr/>
        <a:lstStyle/>
        <a:p>
          <a:endParaRPr lang="en-US"/>
        </a:p>
      </dgm:t>
    </dgm:pt>
    <dgm:pt modelId="{B7CAFA25-A5EE-4489-9B0E-55A0DF605017}" type="pres">
      <dgm:prSet presAssocID="{EB8C31A4-FF0F-4760-B8BB-2D08415153EB}" presName="rootText" presStyleLbl="node3" presStyleIdx="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F9EE9B-3990-49A1-B49A-B84246B1C922}" type="pres">
      <dgm:prSet presAssocID="{EB8C31A4-FF0F-4760-B8BB-2D08415153EB}" presName="rootConnector" presStyleLbl="node3" presStyleIdx="3" presStyleCnt="16"/>
      <dgm:spPr/>
      <dgm:t>
        <a:bodyPr/>
        <a:lstStyle/>
        <a:p>
          <a:endParaRPr lang="en-US"/>
        </a:p>
      </dgm:t>
    </dgm:pt>
    <dgm:pt modelId="{5E939859-0B0F-437D-848F-067672496BCA}" type="pres">
      <dgm:prSet presAssocID="{EB8C31A4-FF0F-4760-B8BB-2D08415153EB}" presName="hierChild4" presStyleCnt="0"/>
      <dgm:spPr/>
      <dgm:t>
        <a:bodyPr/>
        <a:lstStyle/>
        <a:p>
          <a:endParaRPr lang="en-US"/>
        </a:p>
      </dgm:t>
    </dgm:pt>
    <dgm:pt modelId="{F279F8F6-A509-49E3-B54C-8F875D6ED93A}" type="pres">
      <dgm:prSet presAssocID="{EB8C31A4-FF0F-4760-B8BB-2D08415153EB}" presName="hierChild5" presStyleCnt="0"/>
      <dgm:spPr/>
      <dgm:t>
        <a:bodyPr/>
        <a:lstStyle/>
        <a:p>
          <a:endParaRPr lang="en-US"/>
        </a:p>
      </dgm:t>
    </dgm:pt>
    <dgm:pt modelId="{6782CDDB-CB21-434B-8928-5387A434120F}" type="pres">
      <dgm:prSet presAssocID="{AC9D601E-A443-460F-869C-99C483C218E1}" presName="Name37" presStyleLbl="parChTrans1D3" presStyleIdx="4" presStyleCnt="16"/>
      <dgm:spPr/>
      <dgm:t>
        <a:bodyPr/>
        <a:lstStyle/>
        <a:p>
          <a:endParaRPr lang="en-US"/>
        </a:p>
      </dgm:t>
    </dgm:pt>
    <dgm:pt modelId="{17C1EE79-C813-4DE2-B770-97EEB77DDD6C}" type="pres">
      <dgm:prSet presAssocID="{38F6AE04-C312-40A7-B09C-0A0A4F387B4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F93EF38-AB3F-4817-8F23-C90840CE45AB}" type="pres">
      <dgm:prSet presAssocID="{38F6AE04-C312-40A7-B09C-0A0A4F387B41}" presName="rootComposite" presStyleCnt="0"/>
      <dgm:spPr/>
      <dgm:t>
        <a:bodyPr/>
        <a:lstStyle/>
        <a:p>
          <a:endParaRPr lang="en-US"/>
        </a:p>
      </dgm:t>
    </dgm:pt>
    <dgm:pt modelId="{D3BED9F8-BC5E-4EF2-897D-A4C40AFD58CE}" type="pres">
      <dgm:prSet presAssocID="{38F6AE04-C312-40A7-B09C-0A0A4F387B41}" presName="rootText" presStyleLbl="node3" presStyleIdx="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31A2C3-F036-44FB-8BC7-A95CF3075D14}" type="pres">
      <dgm:prSet presAssocID="{38F6AE04-C312-40A7-B09C-0A0A4F387B41}" presName="rootConnector" presStyleLbl="node3" presStyleIdx="4" presStyleCnt="16"/>
      <dgm:spPr/>
      <dgm:t>
        <a:bodyPr/>
        <a:lstStyle/>
        <a:p>
          <a:endParaRPr lang="en-US"/>
        </a:p>
      </dgm:t>
    </dgm:pt>
    <dgm:pt modelId="{A98C8FAB-0A7E-44AA-AE31-45D3ED472858}" type="pres">
      <dgm:prSet presAssocID="{38F6AE04-C312-40A7-B09C-0A0A4F387B41}" presName="hierChild4" presStyleCnt="0"/>
      <dgm:spPr/>
      <dgm:t>
        <a:bodyPr/>
        <a:lstStyle/>
        <a:p>
          <a:endParaRPr lang="en-US"/>
        </a:p>
      </dgm:t>
    </dgm:pt>
    <dgm:pt modelId="{0C8A86DA-CE06-4A60-8F58-6F14F190C0CA}" type="pres">
      <dgm:prSet presAssocID="{38F6AE04-C312-40A7-B09C-0A0A4F387B41}" presName="hierChild5" presStyleCnt="0"/>
      <dgm:spPr/>
      <dgm:t>
        <a:bodyPr/>
        <a:lstStyle/>
        <a:p>
          <a:endParaRPr lang="en-US"/>
        </a:p>
      </dgm:t>
    </dgm:pt>
    <dgm:pt modelId="{4750A8FE-AB37-458A-BB3F-99DCF9820867}" type="pres">
      <dgm:prSet presAssocID="{C65BC5F8-F173-475F-A7BD-8595DA95500E}" presName="hierChild5" presStyleCnt="0"/>
      <dgm:spPr/>
      <dgm:t>
        <a:bodyPr/>
        <a:lstStyle/>
        <a:p>
          <a:endParaRPr lang="en-US"/>
        </a:p>
      </dgm:t>
    </dgm:pt>
    <dgm:pt modelId="{6500D7C6-6AC8-4100-81CE-68005548DED2}" type="pres">
      <dgm:prSet presAssocID="{C3E85DDB-C23C-4343-AC2F-247255B310C5}" presName="Name37" presStyleLbl="parChTrans1D2" presStyleIdx="1" presStyleCnt="4"/>
      <dgm:spPr/>
      <dgm:t>
        <a:bodyPr/>
        <a:lstStyle/>
        <a:p>
          <a:endParaRPr lang="en-US"/>
        </a:p>
      </dgm:t>
    </dgm:pt>
    <dgm:pt modelId="{4907109A-31A6-4A0F-87DA-D69ABF2888AE}" type="pres">
      <dgm:prSet presAssocID="{E384F7DB-BAA1-4D11-9516-0A051B41BDF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717E8A0-1EFB-41BB-A4BF-8A82702DFFEA}" type="pres">
      <dgm:prSet presAssocID="{E384F7DB-BAA1-4D11-9516-0A051B41BDFF}" presName="rootComposite" presStyleCnt="0"/>
      <dgm:spPr/>
      <dgm:t>
        <a:bodyPr/>
        <a:lstStyle/>
        <a:p>
          <a:endParaRPr lang="en-US"/>
        </a:p>
      </dgm:t>
    </dgm:pt>
    <dgm:pt modelId="{2F284417-BB62-492F-9BDF-9AF0DDEA0363}" type="pres">
      <dgm:prSet presAssocID="{E384F7DB-BAA1-4D11-9516-0A051B41BDFF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51F414-B8C9-46EA-86DF-BC3AAC72DE88}" type="pres">
      <dgm:prSet presAssocID="{E384F7DB-BAA1-4D11-9516-0A051B41BDFF}" presName="rootConnector" presStyleLbl="node2" presStyleIdx="1" presStyleCnt="4"/>
      <dgm:spPr/>
      <dgm:t>
        <a:bodyPr/>
        <a:lstStyle/>
        <a:p>
          <a:endParaRPr lang="en-US"/>
        </a:p>
      </dgm:t>
    </dgm:pt>
    <dgm:pt modelId="{6A466A72-FC79-4580-ADF3-7CC660DF640E}" type="pres">
      <dgm:prSet presAssocID="{E384F7DB-BAA1-4D11-9516-0A051B41BDFF}" presName="hierChild4" presStyleCnt="0"/>
      <dgm:spPr/>
      <dgm:t>
        <a:bodyPr/>
        <a:lstStyle/>
        <a:p>
          <a:endParaRPr lang="en-US"/>
        </a:p>
      </dgm:t>
    </dgm:pt>
    <dgm:pt modelId="{049B0EC3-18AF-4D73-BC3D-6E7691BA890A}" type="pres">
      <dgm:prSet presAssocID="{E21F9B0B-8260-4825-A6B9-9DDD682DEBC2}" presName="Name37" presStyleLbl="parChTrans1D3" presStyleIdx="5" presStyleCnt="16"/>
      <dgm:spPr/>
      <dgm:t>
        <a:bodyPr/>
        <a:lstStyle/>
        <a:p>
          <a:endParaRPr lang="en-US"/>
        </a:p>
      </dgm:t>
    </dgm:pt>
    <dgm:pt modelId="{0383F5AE-41F1-4673-A82D-B6000B168B8D}" type="pres">
      <dgm:prSet presAssocID="{5997C775-C9A1-471F-9334-64138F9FF0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3ACD98E-66F1-4F8A-A872-4E0667700A2D}" type="pres">
      <dgm:prSet presAssocID="{5997C775-C9A1-471F-9334-64138F9FF0C7}" presName="rootComposite" presStyleCnt="0"/>
      <dgm:spPr/>
      <dgm:t>
        <a:bodyPr/>
        <a:lstStyle/>
        <a:p>
          <a:endParaRPr lang="en-US"/>
        </a:p>
      </dgm:t>
    </dgm:pt>
    <dgm:pt modelId="{B44EAEC5-C943-4B6C-B4E9-13D0CA2CF366}" type="pres">
      <dgm:prSet presAssocID="{5997C775-C9A1-471F-9334-64138F9FF0C7}" presName="rootText" presStyleLbl="node3" presStyleIdx="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7E6D8E-6AEC-4842-B2A2-D0A92A35F93E}" type="pres">
      <dgm:prSet presAssocID="{5997C775-C9A1-471F-9334-64138F9FF0C7}" presName="rootConnector" presStyleLbl="node3" presStyleIdx="5" presStyleCnt="16"/>
      <dgm:spPr/>
      <dgm:t>
        <a:bodyPr/>
        <a:lstStyle/>
        <a:p>
          <a:endParaRPr lang="en-US"/>
        </a:p>
      </dgm:t>
    </dgm:pt>
    <dgm:pt modelId="{7D5DF4F9-9CD5-4D36-B9E5-DEC06A1A7FF4}" type="pres">
      <dgm:prSet presAssocID="{5997C775-C9A1-471F-9334-64138F9FF0C7}" presName="hierChild4" presStyleCnt="0"/>
      <dgm:spPr/>
      <dgm:t>
        <a:bodyPr/>
        <a:lstStyle/>
        <a:p>
          <a:endParaRPr lang="en-US"/>
        </a:p>
      </dgm:t>
    </dgm:pt>
    <dgm:pt modelId="{29E09C0D-555C-4379-A899-6F286EDAC4D2}" type="pres">
      <dgm:prSet presAssocID="{5997C775-C9A1-471F-9334-64138F9FF0C7}" presName="hierChild5" presStyleCnt="0"/>
      <dgm:spPr/>
      <dgm:t>
        <a:bodyPr/>
        <a:lstStyle/>
        <a:p>
          <a:endParaRPr lang="en-US"/>
        </a:p>
      </dgm:t>
    </dgm:pt>
    <dgm:pt modelId="{584637D2-089A-46CC-83EA-E909460EEC41}" type="pres">
      <dgm:prSet presAssocID="{88289C84-B975-42F7-A944-C5DF4245DB39}" presName="Name37" presStyleLbl="parChTrans1D3" presStyleIdx="6" presStyleCnt="16"/>
      <dgm:spPr/>
      <dgm:t>
        <a:bodyPr/>
        <a:lstStyle/>
        <a:p>
          <a:endParaRPr lang="en-US"/>
        </a:p>
      </dgm:t>
    </dgm:pt>
    <dgm:pt modelId="{701F055D-6B52-4889-ABB3-4EE4B7C6FAD5}" type="pres">
      <dgm:prSet presAssocID="{4132AB95-BED1-4182-BA74-458729A809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0C321ED-4A84-4DD6-A4E8-979685BB2FB0}" type="pres">
      <dgm:prSet presAssocID="{4132AB95-BED1-4182-BA74-458729A809C3}" presName="rootComposite" presStyleCnt="0"/>
      <dgm:spPr/>
      <dgm:t>
        <a:bodyPr/>
        <a:lstStyle/>
        <a:p>
          <a:endParaRPr lang="en-US"/>
        </a:p>
      </dgm:t>
    </dgm:pt>
    <dgm:pt modelId="{FF87699A-E9E4-41DD-8B3A-C4CE633FAE92}" type="pres">
      <dgm:prSet presAssocID="{4132AB95-BED1-4182-BA74-458729A809C3}" presName="rootText" presStyleLbl="node3" presStyleIdx="6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827E23-9183-4297-AED0-AAA45045189D}" type="pres">
      <dgm:prSet presAssocID="{4132AB95-BED1-4182-BA74-458729A809C3}" presName="rootConnector" presStyleLbl="node3" presStyleIdx="6" presStyleCnt="16"/>
      <dgm:spPr/>
      <dgm:t>
        <a:bodyPr/>
        <a:lstStyle/>
        <a:p>
          <a:endParaRPr lang="en-US"/>
        </a:p>
      </dgm:t>
    </dgm:pt>
    <dgm:pt modelId="{3B878A1C-4FD5-492B-B91C-8090E17AE46E}" type="pres">
      <dgm:prSet presAssocID="{4132AB95-BED1-4182-BA74-458729A809C3}" presName="hierChild4" presStyleCnt="0"/>
      <dgm:spPr/>
      <dgm:t>
        <a:bodyPr/>
        <a:lstStyle/>
        <a:p>
          <a:endParaRPr lang="en-US"/>
        </a:p>
      </dgm:t>
    </dgm:pt>
    <dgm:pt modelId="{10BBF6E1-6E30-4B03-80BC-4161A5CD0AB0}" type="pres">
      <dgm:prSet presAssocID="{4132AB95-BED1-4182-BA74-458729A809C3}" presName="hierChild5" presStyleCnt="0"/>
      <dgm:spPr/>
      <dgm:t>
        <a:bodyPr/>
        <a:lstStyle/>
        <a:p>
          <a:endParaRPr lang="en-US"/>
        </a:p>
      </dgm:t>
    </dgm:pt>
    <dgm:pt modelId="{40E396C9-F41A-4E6E-B12F-49B93A260873}" type="pres">
      <dgm:prSet presAssocID="{5A601ED5-D04C-4F93-84C0-6E338A07D6EC}" presName="Name37" presStyleLbl="parChTrans1D3" presStyleIdx="7" presStyleCnt="16"/>
      <dgm:spPr/>
      <dgm:t>
        <a:bodyPr/>
        <a:lstStyle/>
        <a:p>
          <a:endParaRPr lang="en-US"/>
        </a:p>
      </dgm:t>
    </dgm:pt>
    <dgm:pt modelId="{916EB038-C240-4EE4-8F6B-02302C9874BF}" type="pres">
      <dgm:prSet presAssocID="{524997C0-85A7-450A-813C-0CFAAF27D79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34EDE85-A2BF-4D77-A6A5-EBCC3B00837D}" type="pres">
      <dgm:prSet presAssocID="{524997C0-85A7-450A-813C-0CFAAF27D793}" presName="rootComposite" presStyleCnt="0"/>
      <dgm:spPr/>
      <dgm:t>
        <a:bodyPr/>
        <a:lstStyle/>
        <a:p>
          <a:endParaRPr lang="en-US"/>
        </a:p>
      </dgm:t>
    </dgm:pt>
    <dgm:pt modelId="{3347B0EA-88A9-4205-9114-BEDC11B44EEA}" type="pres">
      <dgm:prSet presAssocID="{524997C0-85A7-450A-813C-0CFAAF27D793}" presName="rootText" presStyleLbl="node3" presStyleIdx="7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646863-66E1-455D-B539-46A0171E2F19}" type="pres">
      <dgm:prSet presAssocID="{524997C0-85A7-450A-813C-0CFAAF27D793}" presName="rootConnector" presStyleLbl="node3" presStyleIdx="7" presStyleCnt="16"/>
      <dgm:spPr/>
      <dgm:t>
        <a:bodyPr/>
        <a:lstStyle/>
        <a:p>
          <a:endParaRPr lang="en-US"/>
        </a:p>
      </dgm:t>
    </dgm:pt>
    <dgm:pt modelId="{4CB2EFAB-7A37-49AB-BC38-0071DE3E0A66}" type="pres">
      <dgm:prSet presAssocID="{524997C0-85A7-450A-813C-0CFAAF27D793}" presName="hierChild4" presStyleCnt="0"/>
      <dgm:spPr/>
      <dgm:t>
        <a:bodyPr/>
        <a:lstStyle/>
        <a:p>
          <a:endParaRPr lang="en-US"/>
        </a:p>
      </dgm:t>
    </dgm:pt>
    <dgm:pt modelId="{85526B04-F91E-4E23-8579-4F96C03E89AF}" type="pres">
      <dgm:prSet presAssocID="{524997C0-85A7-450A-813C-0CFAAF27D793}" presName="hierChild5" presStyleCnt="0"/>
      <dgm:spPr/>
      <dgm:t>
        <a:bodyPr/>
        <a:lstStyle/>
        <a:p>
          <a:endParaRPr lang="en-US"/>
        </a:p>
      </dgm:t>
    </dgm:pt>
    <dgm:pt modelId="{05A96FAC-A523-4F8A-8007-CFDFF5CD5B30}" type="pres">
      <dgm:prSet presAssocID="{3DC655E1-5D66-4512-A81E-47F3D38FDEA7}" presName="Name37" presStyleLbl="parChTrans1D3" presStyleIdx="8" presStyleCnt="16"/>
      <dgm:spPr/>
      <dgm:t>
        <a:bodyPr/>
        <a:lstStyle/>
        <a:p>
          <a:endParaRPr lang="en-US"/>
        </a:p>
      </dgm:t>
    </dgm:pt>
    <dgm:pt modelId="{751FB9DE-F8CA-44A2-BDE7-F5C94193A472}" type="pres">
      <dgm:prSet presAssocID="{22AC6793-3A6C-47D6-A2B8-9667B746FD2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A6F0C32-1D82-4024-A63E-6FFBB0AEA7FE}" type="pres">
      <dgm:prSet presAssocID="{22AC6793-3A6C-47D6-A2B8-9667B746FD2B}" presName="rootComposite" presStyleCnt="0"/>
      <dgm:spPr/>
      <dgm:t>
        <a:bodyPr/>
        <a:lstStyle/>
        <a:p>
          <a:endParaRPr lang="en-US"/>
        </a:p>
      </dgm:t>
    </dgm:pt>
    <dgm:pt modelId="{25C621B5-ABE6-4BBA-A95C-68C3AD49A652}" type="pres">
      <dgm:prSet presAssocID="{22AC6793-3A6C-47D6-A2B8-9667B746FD2B}" presName="rootText" presStyleLbl="node3" presStyleIdx="8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045027-9A0C-4CA1-A870-61DB31FFE66B}" type="pres">
      <dgm:prSet presAssocID="{22AC6793-3A6C-47D6-A2B8-9667B746FD2B}" presName="rootConnector" presStyleLbl="node3" presStyleIdx="8" presStyleCnt="16"/>
      <dgm:spPr/>
      <dgm:t>
        <a:bodyPr/>
        <a:lstStyle/>
        <a:p>
          <a:endParaRPr lang="en-US"/>
        </a:p>
      </dgm:t>
    </dgm:pt>
    <dgm:pt modelId="{590FF3AF-ABB6-4BC2-A15C-35E9CA1C95C4}" type="pres">
      <dgm:prSet presAssocID="{22AC6793-3A6C-47D6-A2B8-9667B746FD2B}" presName="hierChild4" presStyleCnt="0"/>
      <dgm:spPr/>
      <dgm:t>
        <a:bodyPr/>
        <a:lstStyle/>
        <a:p>
          <a:endParaRPr lang="en-US"/>
        </a:p>
      </dgm:t>
    </dgm:pt>
    <dgm:pt modelId="{FA5CAFF7-0499-454D-B446-895E7E7E2F00}" type="pres">
      <dgm:prSet presAssocID="{22AC6793-3A6C-47D6-A2B8-9667B746FD2B}" presName="hierChild5" presStyleCnt="0"/>
      <dgm:spPr/>
      <dgm:t>
        <a:bodyPr/>
        <a:lstStyle/>
        <a:p>
          <a:endParaRPr lang="en-US"/>
        </a:p>
      </dgm:t>
    </dgm:pt>
    <dgm:pt modelId="{33F009AA-7F56-41DB-8746-8920FED9E8BA}" type="pres">
      <dgm:prSet presAssocID="{48160FB1-8F58-4362-8CCE-380722259C75}" presName="Name37" presStyleLbl="parChTrans1D3" presStyleIdx="9" presStyleCnt="16"/>
      <dgm:spPr/>
      <dgm:t>
        <a:bodyPr/>
        <a:lstStyle/>
        <a:p>
          <a:endParaRPr lang="en-US"/>
        </a:p>
      </dgm:t>
    </dgm:pt>
    <dgm:pt modelId="{6D350307-93A0-460F-A8CA-3A6FCA031B95}" type="pres">
      <dgm:prSet presAssocID="{752C1D23-C79E-4976-832D-FF48A5648D0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88F5237-13ED-4280-856E-19A273A2E346}" type="pres">
      <dgm:prSet presAssocID="{752C1D23-C79E-4976-832D-FF48A5648D06}" presName="rootComposite" presStyleCnt="0"/>
      <dgm:spPr/>
      <dgm:t>
        <a:bodyPr/>
        <a:lstStyle/>
        <a:p>
          <a:endParaRPr lang="en-US"/>
        </a:p>
      </dgm:t>
    </dgm:pt>
    <dgm:pt modelId="{98AFE44E-95D4-406A-8F22-0244E916BBCB}" type="pres">
      <dgm:prSet presAssocID="{752C1D23-C79E-4976-832D-FF48A5648D06}" presName="rootText" presStyleLbl="node3" presStyleIdx="9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6E2233-70AC-499A-B4CC-F2D5B7886D88}" type="pres">
      <dgm:prSet presAssocID="{752C1D23-C79E-4976-832D-FF48A5648D06}" presName="rootConnector" presStyleLbl="node3" presStyleIdx="9" presStyleCnt="16"/>
      <dgm:spPr/>
      <dgm:t>
        <a:bodyPr/>
        <a:lstStyle/>
        <a:p>
          <a:endParaRPr lang="en-US"/>
        </a:p>
      </dgm:t>
    </dgm:pt>
    <dgm:pt modelId="{6E66D0FE-4F3F-442F-94A1-3252F3F3486C}" type="pres">
      <dgm:prSet presAssocID="{752C1D23-C79E-4976-832D-FF48A5648D06}" presName="hierChild4" presStyleCnt="0"/>
      <dgm:spPr/>
      <dgm:t>
        <a:bodyPr/>
        <a:lstStyle/>
        <a:p>
          <a:endParaRPr lang="en-US"/>
        </a:p>
      </dgm:t>
    </dgm:pt>
    <dgm:pt modelId="{FB3FCB11-D57B-4F34-A301-6213942CF42B}" type="pres">
      <dgm:prSet presAssocID="{752C1D23-C79E-4976-832D-FF48A5648D06}" presName="hierChild5" presStyleCnt="0"/>
      <dgm:spPr/>
      <dgm:t>
        <a:bodyPr/>
        <a:lstStyle/>
        <a:p>
          <a:endParaRPr lang="en-US"/>
        </a:p>
      </dgm:t>
    </dgm:pt>
    <dgm:pt modelId="{3A431EE6-4487-44E7-BE7A-AA94C0B75EE8}" type="pres">
      <dgm:prSet presAssocID="{E384F7DB-BAA1-4D11-9516-0A051B41BDFF}" presName="hierChild5" presStyleCnt="0"/>
      <dgm:spPr/>
      <dgm:t>
        <a:bodyPr/>
        <a:lstStyle/>
        <a:p>
          <a:endParaRPr lang="en-US"/>
        </a:p>
      </dgm:t>
    </dgm:pt>
    <dgm:pt modelId="{9C55153F-7199-4A5E-A57E-23F4476FAB41}" type="pres">
      <dgm:prSet presAssocID="{8AF2C4F7-B71E-4586-B43F-1F8CE8DD3FA5}" presName="Name37" presStyleLbl="parChTrans1D2" presStyleIdx="2" presStyleCnt="4"/>
      <dgm:spPr/>
      <dgm:t>
        <a:bodyPr/>
        <a:lstStyle/>
        <a:p>
          <a:endParaRPr lang="en-US"/>
        </a:p>
      </dgm:t>
    </dgm:pt>
    <dgm:pt modelId="{B1862C08-BBEF-46E2-A18C-DD470D7FBDD2}" type="pres">
      <dgm:prSet presAssocID="{4BF91E76-6CE6-4E40-858D-62796392F0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7D32732-E630-45CD-B1E3-0F354FD5C43F}" type="pres">
      <dgm:prSet presAssocID="{4BF91E76-6CE6-4E40-858D-62796392F0E2}" presName="rootComposite" presStyleCnt="0"/>
      <dgm:spPr/>
      <dgm:t>
        <a:bodyPr/>
        <a:lstStyle/>
        <a:p>
          <a:endParaRPr lang="en-US"/>
        </a:p>
      </dgm:t>
    </dgm:pt>
    <dgm:pt modelId="{81CA358D-EF68-41EC-879D-0C70F3343BD2}" type="pres">
      <dgm:prSet presAssocID="{4BF91E76-6CE6-4E40-858D-62796392F0E2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3DA0AB-6734-4A78-854A-B07668439DEF}" type="pres">
      <dgm:prSet presAssocID="{4BF91E76-6CE6-4E40-858D-62796392F0E2}" presName="rootConnector" presStyleLbl="node2" presStyleIdx="2" presStyleCnt="4"/>
      <dgm:spPr/>
      <dgm:t>
        <a:bodyPr/>
        <a:lstStyle/>
        <a:p>
          <a:endParaRPr lang="en-US"/>
        </a:p>
      </dgm:t>
    </dgm:pt>
    <dgm:pt modelId="{74F5AD4C-3296-42C5-9F5F-EAFEC6F6515D}" type="pres">
      <dgm:prSet presAssocID="{4BF91E76-6CE6-4E40-858D-62796392F0E2}" presName="hierChild4" presStyleCnt="0"/>
      <dgm:spPr/>
      <dgm:t>
        <a:bodyPr/>
        <a:lstStyle/>
        <a:p>
          <a:endParaRPr lang="en-US"/>
        </a:p>
      </dgm:t>
    </dgm:pt>
    <dgm:pt modelId="{1C7952A9-0455-4C3A-8090-8CBB0B265F4A}" type="pres">
      <dgm:prSet presAssocID="{40655E18-8EE2-4051-A805-1F24BBA739B7}" presName="Name37" presStyleLbl="parChTrans1D3" presStyleIdx="10" presStyleCnt="16"/>
      <dgm:spPr/>
      <dgm:t>
        <a:bodyPr/>
        <a:lstStyle/>
        <a:p>
          <a:endParaRPr lang="en-US"/>
        </a:p>
      </dgm:t>
    </dgm:pt>
    <dgm:pt modelId="{B8D65C77-E4C3-4163-B4B6-11DDFCFBD50D}" type="pres">
      <dgm:prSet presAssocID="{988A3050-CA09-4EBC-8704-111E7CEF920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5510587-45C5-4EDC-ABCC-6EE6C0A600C7}" type="pres">
      <dgm:prSet presAssocID="{988A3050-CA09-4EBC-8704-111E7CEF920B}" presName="rootComposite" presStyleCnt="0"/>
      <dgm:spPr/>
      <dgm:t>
        <a:bodyPr/>
        <a:lstStyle/>
        <a:p>
          <a:endParaRPr lang="en-US"/>
        </a:p>
      </dgm:t>
    </dgm:pt>
    <dgm:pt modelId="{936AD79C-3956-484A-A015-A9CD15ED666B}" type="pres">
      <dgm:prSet presAssocID="{988A3050-CA09-4EBC-8704-111E7CEF920B}" presName="rootText" presStyleLbl="node3" presStyleIdx="10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DC4CBF-7E6C-49A9-9D94-2955687226F5}" type="pres">
      <dgm:prSet presAssocID="{988A3050-CA09-4EBC-8704-111E7CEF920B}" presName="rootConnector" presStyleLbl="node3" presStyleIdx="10" presStyleCnt="16"/>
      <dgm:spPr/>
      <dgm:t>
        <a:bodyPr/>
        <a:lstStyle/>
        <a:p>
          <a:endParaRPr lang="en-US"/>
        </a:p>
      </dgm:t>
    </dgm:pt>
    <dgm:pt modelId="{AAA328FB-4C66-4923-AC33-64BCCB115221}" type="pres">
      <dgm:prSet presAssocID="{988A3050-CA09-4EBC-8704-111E7CEF920B}" presName="hierChild4" presStyleCnt="0"/>
      <dgm:spPr/>
      <dgm:t>
        <a:bodyPr/>
        <a:lstStyle/>
        <a:p>
          <a:endParaRPr lang="en-US"/>
        </a:p>
      </dgm:t>
    </dgm:pt>
    <dgm:pt modelId="{FEF227DC-45EE-4B4A-96A3-6452B2FAED39}" type="pres">
      <dgm:prSet presAssocID="{988A3050-CA09-4EBC-8704-111E7CEF920B}" presName="hierChild5" presStyleCnt="0"/>
      <dgm:spPr/>
      <dgm:t>
        <a:bodyPr/>
        <a:lstStyle/>
        <a:p>
          <a:endParaRPr lang="en-US"/>
        </a:p>
      </dgm:t>
    </dgm:pt>
    <dgm:pt modelId="{8BFEE149-A253-4F8C-B1C4-E725EBB11547}" type="pres">
      <dgm:prSet presAssocID="{874122F6-9986-48BF-B82F-242C0BD65872}" presName="Name37" presStyleLbl="parChTrans1D3" presStyleIdx="11" presStyleCnt="16"/>
      <dgm:spPr/>
      <dgm:t>
        <a:bodyPr/>
        <a:lstStyle/>
        <a:p>
          <a:endParaRPr lang="en-US"/>
        </a:p>
      </dgm:t>
    </dgm:pt>
    <dgm:pt modelId="{28F7C46B-D6D5-4CF5-B558-92440945989B}" type="pres">
      <dgm:prSet presAssocID="{DD88D66C-E520-4E68-9F96-BC128D0736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6EEED2A-D486-425D-8B3F-F7D89916DD1C}" type="pres">
      <dgm:prSet presAssocID="{DD88D66C-E520-4E68-9F96-BC128D073614}" presName="rootComposite" presStyleCnt="0"/>
      <dgm:spPr/>
      <dgm:t>
        <a:bodyPr/>
        <a:lstStyle/>
        <a:p>
          <a:endParaRPr lang="en-US"/>
        </a:p>
      </dgm:t>
    </dgm:pt>
    <dgm:pt modelId="{5D15EDB6-7830-476F-88A1-0A4D52304681}" type="pres">
      <dgm:prSet presAssocID="{DD88D66C-E520-4E68-9F96-BC128D073614}" presName="rootText" presStyleLbl="node3" presStyleIdx="11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3EAE5B-3D53-4971-BE3E-73F74537432E}" type="pres">
      <dgm:prSet presAssocID="{DD88D66C-E520-4E68-9F96-BC128D073614}" presName="rootConnector" presStyleLbl="node3" presStyleIdx="11" presStyleCnt="16"/>
      <dgm:spPr/>
      <dgm:t>
        <a:bodyPr/>
        <a:lstStyle/>
        <a:p>
          <a:endParaRPr lang="en-US"/>
        </a:p>
      </dgm:t>
    </dgm:pt>
    <dgm:pt modelId="{B53925B3-766A-4759-A286-28ADC51B5805}" type="pres">
      <dgm:prSet presAssocID="{DD88D66C-E520-4E68-9F96-BC128D073614}" presName="hierChild4" presStyleCnt="0"/>
      <dgm:spPr/>
      <dgm:t>
        <a:bodyPr/>
        <a:lstStyle/>
        <a:p>
          <a:endParaRPr lang="en-US"/>
        </a:p>
      </dgm:t>
    </dgm:pt>
    <dgm:pt modelId="{B58E7703-1EEF-4958-BD94-CBE92C3C6D67}" type="pres">
      <dgm:prSet presAssocID="{DD88D66C-E520-4E68-9F96-BC128D073614}" presName="hierChild5" presStyleCnt="0"/>
      <dgm:spPr/>
      <dgm:t>
        <a:bodyPr/>
        <a:lstStyle/>
        <a:p>
          <a:endParaRPr lang="en-US"/>
        </a:p>
      </dgm:t>
    </dgm:pt>
    <dgm:pt modelId="{D334DBB5-FC84-4A45-BBEC-8297F435ECD7}" type="pres">
      <dgm:prSet presAssocID="{255FAE11-7EF0-4947-8CAF-220211CF688E}" presName="Name37" presStyleLbl="parChTrans1D3" presStyleIdx="12" presStyleCnt="16"/>
      <dgm:spPr/>
      <dgm:t>
        <a:bodyPr/>
        <a:lstStyle/>
        <a:p>
          <a:endParaRPr lang="en-US"/>
        </a:p>
      </dgm:t>
    </dgm:pt>
    <dgm:pt modelId="{1DE0EB83-9C7B-4EFD-B3F4-C4825444B483}" type="pres">
      <dgm:prSet presAssocID="{6B961292-6D4C-41B7-AC14-E33C8992152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E975FA7-5BFD-42C6-A3A8-90FF4CF5C10C}" type="pres">
      <dgm:prSet presAssocID="{6B961292-6D4C-41B7-AC14-E33C8992152C}" presName="rootComposite" presStyleCnt="0"/>
      <dgm:spPr/>
      <dgm:t>
        <a:bodyPr/>
        <a:lstStyle/>
        <a:p>
          <a:endParaRPr lang="en-US"/>
        </a:p>
      </dgm:t>
    </dgm:pt>
    <dgm:pt modelId="{3260FADF-A88A-4C84-B0CB-E901E855FC6F}" type="pres">
      <dgm:prSet presAssocID="{6B961292-6D4C-41B7-AC14-E33C8992152C}" presName="rootText" presStyleLbl="node3" presStyleIdx="12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8C2B26-A7E4-4223-B90A-867D88545945}" type="pres">
      <dgm:prSet presAssocID="{6B961292-6D4C-41B7-AC14-E33C8992152C}" presName="rootConnector" presStyleLbl="node3" presStyleIdx="12" presStyleCnt="16"/>
      <dgm:spPr/>
      <dgm:t>
        <a:bodyPr/>
        <a:lstStyle/>
        <a:p>
          <a:endParaRPr lang="en-US"/>
        </a:p>
      </dgm:t>
    </dgm:pt>
    <dgm:pt modelId="{443078C6-C70D-4B4C-8E2D-056E0CC3C31B}" type="pres">
      <dgm:prSet presAssocID="{6B961292-6D4C-41B7-AC14-E33C8992152C}" presName="hierChild4" presStyleCnt="0"/>
      <dgm:spPr/>
      <dgm:t>
        <a:bodyPr/>
        <a:lstStyle/>
        <a:p>
          <a:endParaRPr lang="en-US"/>
        </a:p>
      </dgm:t>
    </dgm:pt>
    <dgm:pt modelId="{2F496CCE-E955-495E-821B-5B2D8D7607AB}" type="pres">
      <dgm:prSet presAssocID="{6B961292-6D4C-41B7-AC14-E33C8992152C}" presName="hierChild5" presStyleCnt="0"/>
      <dgm:spPr/>
      <dgm:t>
        <a:bodyPr/>
        <a:lstStyle/>
        <a:p>
          <a:endParaRPr lang="en-US"/>
        </a:p>
      </dgm:t>
    </dgm:pt>
    <dgm:pt modelId="{9AAA48C0-87EB-4A94-8215-1ECB53CF4C2F}" type="pres">
      <dgm:prSet presAssocID="{4BF91E76-6CE6-4E40-858D-62796392F0E2}" presName="hierChild5" presStyleCnt="0"/>
      <dgm:spPr/>
      <dgm:t>
        <a:bodyPr/>
        <a:lstStyle/>
        <a:p>
          <a:endParaRPr lang="en-US"/>
        </a:p>
      </dgm:t>
    </dgm:pt>
    <dgm:pt modelId="{EBF78EC3-0487-48C2-88B2-1A23CD232072}" type="pres">
      <dgm:prSet presAssocID="{EB1A4B59-982D-4092-8DA8-D19C04C10589}" presName="Name37" presStyleLbl="parChTrans1D2" presStyleIdx="3" presStyleCnt="4"/>
      <dgm:spPr/>
      <dgm:t>
        <a:bodyPr/>
        <a:lstStyle/>
        <a:p>
          <a:endParaRPr lang="en-US"/>
        </a:p>
      </dgm:t>
    </dgm:pt>
    <dgm:pt modelId="{3465998A-3598-4A6D-9B4B-3D8C6276C61C}" type="pres">
      <dgm:prSet presAssocID="{67B4EDBD-C45F-41B4-A43C-2CE77D4DEAC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90FF01CB-424B-4AB9-8F54-C789984AF479}" type="pres">
      <dgm:prSet presAssocID="{67B4EDBD-C45F-41B4-A43C-2CE77D4DEAC9}" presName="rootComposite" presStyleCnt="0"/>
      <dgm:spPr/>
      <dgm:t>
        <a:bodyPr/>
        <a:lstStyle/>
        <a:p>
          <a:endParaRPr lang="en-US"/>
        </a:p>
      </dgm:t>
    </dgm:pt>
    <dgm:pt modelId="{A4893311-913C-4754-A416-C47D151CEDDA}" type="pres">
      <dgm:prSet presAssocID="{67B4EDBD-C45F-41B4-A43C-2CE77D4DEAC9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31A53F-E2CD-4845-9D78-310AC36A1214}" type="pres">
      <dgm:prSet presAssocID="{67B4EDBD-C45F-41B4-A43C-2CE77D4DEAC9}" presName="rootConnector" presStyleLbl="node2" presStyleIdx="3" presStyleCnt="4"/>
      <dgm:spPr/>
      <dgm:t>
        <a:bodyPr/>
        <a:lstStyle/>
        <a:p>
          <a:endParaRPr lang="en-US"/>
        </a:p>
      </dgm:t>
    </dgm:pt>
    <dgm:pt modelId="{9F6F3797-FAA3-425B-9FCE-3F812955A776}" type="pres">
      <dgm:prSet presAssocID="{67B4EDBD-C45F-41B4-A43C-2CE77D4DEAC9}" presName="hierChild4" presStyleCnt="0"/>
      <dgm:spPr/>
      <dgm:t>
        <a:bodyPr/>
        <a:lstStyle/>
        <a:p>
          <a:endParaRPr lang="en-US"/>
        </a:p>
      </dgm:t>
    </dgm:pt>
    <dgm:pt modelId="{F6CB1A86-54AD-4493-9683-1868368EDCE3}" type="pres">
      <dgm:prSet presAssocID="{4AB28B7B-1077-4909-A19A-0E71ECA38224}" presName="Name37" presStyleLbl="parChTrans1D3" presStyleIdx="13" presStyleCnt="16"/>
      <dgm:spPr/>
      <dgm:t>
        <a:bodyPr/>
        <a:lstStyle/>
        <a:p>
          <a:endParaRPr lang="en-US"/>
        </a:p>
      </dgm:t>
    </dgm:pt>
    <dgm:pt modelId="{B510C93F-4887-446B-BEE2-11889FE7234D}" type="pres">
      <dgm:prSet presAssocID="{BB13AC1F-02D9-499F-9B3B-CFF352DF3CD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8533BC9-CDB4-46F7-B809-FC3EBA40DF55}" type="pres">
      <dgm:prSet presAssocID="{BB13AC1F-02D9-499F-9B3B-CFF352DF3CD3}" presName="rootComposite" presStyleCnt="0"/>
      <dgm:spPr/>
      <dgm:t>
        <a:bodyPr/>
        <a:lstStyle/>
        <a:p>
          <a:endParaRPr lang="en-US"/>
        </a:p>
      </dgm:t>
    </dgm:pt>
    <dgm:pt modelId="{AF6D02C6-64CC-4AE1-B8C6-D1B31A2E7A0D}" type="pres">
      <dgm:prSet presAssocID="{BB13AC1F-02D9-499F-9B3B-CFF352DF3CD3}" presName="rootText" presStyleLbl="node3" presStyleIdx="13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3AECDA-1058-4296-9CF4-E0540521F949}" type="pres">
      <dgm:prSet presAssocID="{BB13AC1F-02D9-499F-9B3B-CFF352DF3CD3}" presName="rootConnector" presStyleLbl="node3" presStyleIdx="13" presStyleCnt="16"/>
      <dgm:spPr/>
      <dgm:t>
        <a:bodyPr/>
        <a:lstStyle/>
        <a:p>
          <a:endParaRPr lang="en-US"/>
        </a:p>
      </dgm:t>
    </dgm:pt>
    <dgm:pt modelId="{641D3D00-1005-43F9-8EBF-F1463D144675}" type="pres">
      <dgm:prSet presAssocID="{BB13AC1F-02D9-499F-9B3B-CFF352DF3CD3}" presName="hierChild4" presStyleCnt="0"/>
      <dgm:spPr/>
      <dgm:t>
        <a:bodyPr/>
        <a:lstStyle/>
        <a:p>
          <a:endParaRPr lang="en-US"/>
        </a:p>
      </dgm:t>
    </dgm:pt>
    <dgm:pt modelId="{42FA5B84-3257-47FD-A384-D2E4E4EB908F}" type="pres">
      <dgm:prSet presAssocID="{BB13AC1F-02D9-499F-9B3B-CFF352DF3CD3}" presName="hierChild5" presStyleCnt="0"/>
      <dgm:spPr/>
      <dgm:t>
        <a:bodyPr/>
        <a:lstStyle/>
        <a:p>
          <a:endParaRPr lang="en-US"/>
        </a:p>
      </dgm:t>
    </dgm:pt>
    <dgm:pt modelId="{CA40B953-56FC-4A1B-9050-523A7D45DE59}" type="pres">
      <dgm:prSet presAssocID="{C2D89954-E361-4106-9118-4362026262C9}" presName="Name37" presStyleLbl="parChTrans1D3" presStyleIdx="14" presStyleCnt="16"/>
      <dgm:spPr/>
      <dgm:t>
        <a:bodyPr/>
        <a:lstStyle/>
        <a:p>
          <a:endParaRPr lang="en-US"/>
        </a:p>
      </dgm:t>
    </dgm:pt>
    <dgm:pt modelId="{3945FABD-EDC2-438D-ABB3-CAFCBDC05EFF}" type="pres">
      <dgm:prSet presAssocID="{5A338D2A-3E5B-4828-80D0-1A22775F016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675E44B6-F36B-4AB8-8A98-6E020977B144}" type="pres">
      <dgm:prSet presAssocID="{5A338D2A-3E5B-4828-80D0-1A22775F016D}" presName="rootComposite" presStyleCnt="0"/>
      <dgm:spPr/>
      <dgm:t>
        <a:bodyPr/>
        <a:lstStyle/>
        <a:p>
          <a:endParaRPr lang="en-US"/>
        </a:p>
      </dgm:t>
    </dgm:pt>
    <dgm:pt modelId="{7FAF0C9C-5FE4-4627-A561-70D1785A56CF}" type="pres">
      <dgm:prSet presAssocID="{5A338D2A-3E5B-4828-80D0-1A22775F016D}" presName="rootText" presStyleLbl="node3" presStyleIdx="14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1EB084-2FB6-4962-A57B-C576083E9879}" type="pres">
      <dgm:prSet presAssocID="{5A338D2A-3E5B-4828-80D0-1A22775F016D}" presName="rootConnector" presStyleLbl="node3" presStyleIdx="14" presStyleCnt="16"/>
      <dgm:spPr/>
      <dgm:t>
        <a:bodyPr/>
        <a:lstStyle/>
        <a:p>
          <a:endParaRPr lang="en-US"/>
        </a:p>
      </dgm:t>
    </dgm:pt>
    <dgm:pt modelId="{7A48BC2F-75C0-44A5-8D65-9D80F6A34F2D}" type="pres">
      <dgm:prSet presAssocID="{5A338D2A-3E5B-4828-80D0-1A22775F016D}" presName="hierChild4" presStyleCnt="0"/>
      <dgm:spPr/>
      <dgm:t>
        <a:bodyPr/>
        <a:lstStyle/>
        <a:p>
          <a:endParaRPr lang="en-US"/>
        </a:p>
      </dgm:t>
    </dgm:pt>
    <dgm:pt modelId="{504734F9-43E5-4B77-AB33-144C3DB662E1}" type="pres">
      <dgm:prSet presAssocID="{5A338D2A-3E5B-4828-80D0-1A22775F016D}" presName="hierChild5" presStyleCnt="0"/>
      <dgm:spPr/>
      <dgm:t>
        <a:bodyPr/>
        <a:lstStyle/>
        <a:p>
          <a:endParaRPr lang="en-US"/>
        </a:p>
      </dgm:t>
    </dgm:pt>
    <dgm:pt modelId="{CC128D90-ED8F-43B6-96D2-F72F5D5661DA}" type="pres">
      <dgm:prSet presAssocID="{E5B2A094-8980-4675-A3D7-6C970095CA29}" presName="Name37" presStyleLbl="parChTrans1D3" presStyleIdx="15" presStyleCnt="16"/>
      <dgm:spPr/>
      <dgm:t>
        <a:bodyPr/>
        <a:lstStyle/>
        <a:p>
          <a:endParaRPr lang="en-US"/>
        </a:p>
      </dgm:t>
    </dgm:pt>
    <dgm:pt modelId="{9DC465CA-718D-431B-9B7C-5430C4FFAC7C}" type="pres">
      <dgm:prSet presAssocID="{C18A430D-D2A5-40A8-A2C4-AF061240887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D6B0C3A-5408-4D20-9EB2-FB522ABA542B}" type="pres">
      <dgm:prSet presAssocID="{C18A430D-D2A5-40A8-A2C4-AF0612408871}" presName="rootComposite" presStyleCnt="0"/>
      <dgm:spPr/>
      <dgm:t>
        <a:bodyPr/>
        <a:lstStyle/>
        <a:p>
          <a:endParaRPr lang="en-US"/>
        </a:p>
      </dgm:t>
    </dgm:pt>
    <dgm:pt modelId="{5A7DD9B2-CA5B-4D73-877D-FFBDBC0EED92}" type="pres">
      <dgm:prSet presAssocID="{C18A430D-D2A5-40A8-A2C4-AF0612408871}" presName="rootText" presStyleLbl="node3" presStyleIdx="15" presStyleCnt="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028F4C-60E0-4E92-9B43-DE8215061498}" type="pres">
      <dgm:prSet presAssocID="{C18A430D-D2A5-40A8-A2C4-AF0612408871}" presName="rootConnector" presStyleLbl="node3" presStyleIdx="15" presStyleCnt="16"/>
      <dgm:spPr/>
      <dgm:t>
        <a:bodyPr/>
        <a:lstStyle/>
        <a:p>
          <a:endParaRPr lang="en-US"/>
        </a:p>
      </dgm:t>
    </dgm:pt>
    <dgm:pt modelId="{C5BBE132-5451-4A7D-A5E7-DBBD8C35D9FD}" type="pres">
      <dgm:prSet presAssocID="{C18A430D-D2A5-40A8-A2C4-AF0612408871}" presName="hierChild4" presStyleCnt="0"/>
      <dgm:spPr/>
      <dgm:t>
        <a:bodyPr/>
        <a:lstStyle/>
        <a:p>
          <a:endParaRPr lang="en-US"/>
        </a:p>
      </dgm:t>
    </dgm:pt>
    <dgm:pt modelId="{A4B22F14-59B5-4D1D-8B41-2F8AFC7D880F}" type="pres">
      <dgm:prSet presAssocID="{C18A430D-D2A5-40A8-A2C4-AF0612408871}" presName="hierChild5" presStyleCnt="0"/>
      <dgm:spPr/>
      <dgm:t>
        <a:bodyPr/>
        <a:lstStyle/>
        <a:p>
          <a:endParaRPr lang="en-US"/>
        </a:p>
      </dgm:t>
    </dgm:pt>
    <dgm:pt modelId="{0CF1D120-19FC-47CD-8F87-9A0851D2E045}" type="pres">
      <dgm:prSet presAssocID="{67B4EDBD-C45F-41B4-A43C-2CE77D4DEAC9}" presName="hierChild5" presStyleCnt="0"/>
      <dgm:spPr/>
      <dgm:t>
        <a:bodyPr/>
        <a:lstStyle/>
        <a:p>
          <a:endParaRPr lang="en-US"/>
        </a:p>
      </dgm:t>
    </dgm:pt>
    <dgm:pt modelId="{29B31A21-C1E5-49D1-A90F-A966FAA32385}" type="pres">
      <dgm:prSet presAssocID="{F0900612-4BB2-438A-A2E5-244E3E95FF5B}" presName="hierChild3" presStyleCnt="0"/>
      <dgm:spPr/>
      <dgm:t>
        <a:bodyPr/>
        <a:lstStyle/>
        <a:p>
          <a:endParaRPr lang="en-US"/>
        </a:p>
      </dgm:t>
    </dgm:pt>
  </dgm:ptLst>
  <dgm:cxnLst>
    <dgm:cxn modelId="{D0B1319F-3A96-4573-9E40-7EB2FC2E451C}" srcId="{F0900612-4BB2-438A-A2E5-244E3E95FF5B}" destId="{67B4EDBD-C45F-41B4-A43C-2CE77D4DEAC9}" srcOrd="3" destOrd="0" parTransId="{EB1A4B59-982D-4092-8DA8-D19C04C10589}" sibTransId="{4AE4E320-88C0-4C46-8C3D-05BC289C88E7}"/>
    <dgm:cxn modelId="{A6A3BC25-BEA3-4D38-93F9-703FF2141838}" type="presOf" srcId="{4AB28B7B-1077-4909-A19A-0E71ECA38224}" destId="{F6CB1A86-54AD-4493-9683-1868368EDCE3}" srcOrd="0" destOrd="0" presId="urn:microsoft.com/office/officeart/2005/8/layout/orgChart1"/>
    <dgm:cxn modelId="{D77B9DB2-6BAC-4666-8EA0-9F273D9711A1}" type="presOf" srcId="{C65BC5F8-F173-475F-A7BD-8595DA95500E}" destId="{222DE75B-0CDC-4513-AAED-DB1822DA6E2B}" srcOrd="1" destOrd="0" presId="urn:microsoft.com/office/officeart/2005/8/layout/orgChart1"/>
    <dgm:cxn modelId="{5A0B8F28-D721-428B-A2F2-0D4ED8F7BFCF}" type="presOf" srcId="{EE2E3742-B605-4280-A1A0-28C840D6291E}" destId="{824FEE36-E5C5-4379-B952-5EB9CBE9E27C}" srcOrd="0" destOrd="0" presId="urn:microsoft.com/office/officeart/2005/8/layout/orgChart1"/>
    <dgm:cxn modelId="{F970BDF7-0E59-4DBD-ADA8-ECEF3B4F09E6}" type="presOf" srcId="{EB8C31A4-FF0F-4760-B8BB-2D08415153EB}" destId="{B7CAFA25-A5EE-4489-9B0E-55A0DF605017}" srcOrd="0" destOrd="0" presId="urn:microsoft.com/office/officeart/2005/8/layout/orgChart1"/>
    <dgm:cxn modelId="{E045067F-0ADA-4462-AB13-52FB2F835461}" type="presOf" srcId="{524997C0-85A7-450A-813C-0CFAAF27D793}" destId="{3347B0EA-88A9-4205-9114-BEDC11B44EEA}" srcOrd="0" destOrd="0" presId="urn:microsoft.com/office/officeart/2005/8/layout/orgChart1"/>
    <dgm:cxn modelId="{96D32870-754C-439C-8529-F13226A6570F}" type="presOf" srcId="{38F6AE04-C312-40A7-B09C-0A0A4F387B41}" destId="{D3BED9F8-BC5E-4EF2-897D-A4C40AFD58CE}" srcOrd="0" destOrd="0" presId="urn:microsoft.com/office/officeart/2005/8/layout/orgChart1"/>
    <dgm:cxn modelId="{A7457419-67D2-4662-A6C1-27C099E7DD61}" type="presOf" srcId="{8AF2C4F7-B71E-4586-B43F-1F8CE8DD3FA5}" destId="{9C55153F-7199-4A5E-A57E-23F4476FAB41}" srcOrd="0" destOrd="0" presId="urn:microsoft.com/office/officeart/2005/8/layout/orgChart1"/>
    <dgm:cxn modelId="{7A1E1840-13EA-4761-9DC6-5DD7ECAD9FF2}" srcId="{C65BC5F8-F173-475F-A7BD-8595DA95500E}" destId="{38F6AE04-C312-40A7-B09C-0A0A4F387B41}" srcOrd="4" destOrd="0" parTransId="{AC9D601E-A443-460F-869C-99C483C218E1}" sibTransId="{56CF9552-5F60-4291-89AA-697674466CAB}"/>
    <dgm:cxn modelId="{089DB621-4135-4099-884F-A6766E3830F9}" srcId="{F0900612-4BB2-438A-A2E5-244E3E95FF5B}" destId="{E384F7DB-BAA1-4D11-9516-0A051B41BDFF}" srcOrd="1" destOrd="0" parTransId="{C3E85DDB-C23C-4343-AC2F-247255B310C5}" sibTransId="{6D7839F3-F2CB-4681-A0AE-EA43222F949D}"/>
    <dgm:cxn modelId="{5BCF15CB-08E5-4367-8B1D-77E144ECD42D}" type="presOf" srcId="{DD88D66C-E520-4E68-9F96-BC128D073614}" destId="{5D15EDB6-7830-476F-88A1-0A4D52304681}" srcOrd="0" destOrd="0" presId="urn:microsoft.com/office/officeart/2005/8/layout/orgChart1"/>
    <dgm:cxn modelId="{51F808C5-0A32-4CBE-8803-343B95C290AC}" type="presOf" srcId="{4BF91E76-6CE6-4E40-858D-62796392F0E2}" destId="{81CA358D-EF68-41EC-879D-0C70F3343BD2}" srcOrd="0" destOrd="0" presId="urn:microsoft.com/office/officeart/2005/8/layout/orgChart1"/>
    <dgm:cxn modelId="{48B7F46F-1A54-41E5-8BC8-03D289EAA2C3}" type="presOf" srcId="{5A601ED5-D04C-4F93-84C0-6E338A07D6EC}" destId="{40E396C9-F41A-4E6E-B12F-49B93A260873}" srcOrd="0" destOrd="0" presId="urn:microsoft.com/office/officeart/2005/8/layout/orgChart1"/>
    <dgm:cxn modelId="{D6EFBCBF-3AE6-468C-A0D2-FB80DC217385}" type="presOf" srcId="{BB13AC1F-02D9-499F-9B3B-CFF352DF3CD3}" destId="{AF6D02C6-64CC-4AE1-B8C6-D1B31A2E7A0D}" srcOrd="0" destOrd="0" presId="urn:microsoft.com/office/officeart/2005/8/layout/orgChart1"/>
    <dgm:cxn modelId="{CE2A106F-A1A2-47E5-9E06-2587E6383A59}" srcId="{4BF91E76-6CE6-4E40-858D-62796392F0E2}" destId="{DD88D66C-E520-4E68-9F96-BC128D073614}" srcOrd="1" destOrd="0" parTransId="{874122F6-9986-48BF-B82F-242C0BD65872}" sibTransId="{8C8B7018-560B-403F-BA34-50666AE27E60}"/>
    <dgm:cxn modelId="{47D9EDA8-997A-4245-A1F7-49B0BADFFC0D}" type="presOf" srcId="{5A338D2A-3E5B-4828-80D0-1A22775F016D}" destId="{261EB084-2FB6-4962-A57B-C576083E9879}" srcOrd="1" destOrd="0" presId="urn:microsoft.com/office/officeart/2005/8/layout/orgChart1"/>
    <dgm:cxn modelId="{45E9F962-5BAD-4C68-A718-10B581A1B621}" type="presOf" srcId="{874122F6-9986-48BF-B82F-242C0BD65872}" destId="{8BFEE149-A253-4F8C-B1C4-E725EBB11547}" srcOrd="0" destOrd="0" presId="urn:microsoft.com/office/officeart/2005/8/layout/orgChart1"/>
    <dgm:cxn modelId="{9F97ABFB-12B8-48D1-BCD5-E16721D66C7D}" srcId="{4BF91E76-6CE6-4E40-858D-62796392F0E2}" destId="{6B961292-6D4C-41B7-AC14-E33C8992152C}" srcOrd="2" destOrd="0" parTransId="{255FAE11-7EF0-4947-8CAF-220211CF688E}" sibTransId="{4E64D2B3-5466-439A-AFEC-DDB689589881}"/>
    <dgm:cxn modelId="{92333BAE-35A0-4901-87C7-66669BF42480}" type="presOf" srcId="{661FCA5D-2541-432F-AD8E-BBC6286DCCAD}" destId="{3C8B74BC-342B-4394-8CE9-C1C8E05139DA}" srcOrd="1" destOrd="0" presId="urn:microsoft.com/office/officeart/2005/8/layout/orgChart1"/>
    <dgm:cxn modelId="{FF45531C-5396-4011-BD51-353DCD386C9D}" type="presOf" srcId="{608E4148-3516-49D4-BB2D-3378CD69B352}" destId="{7EE0E3AA-A067-4664-A404-D9D36FA3618B}" srcOrd="1" destOrd="0" presId="urn:microsoft.com/office/officeart/2005/8/layout/orgChart1"/>
    <dgm:cxn modelId="{C6C286E0-1511-4429-B97B-F77D78A1102C}" type="presOf" srcId="{E5B2A094-8980-4675-A3D7-6C970095CA29}" destId="{CC128D90-ED8F-43B6-96D2-F72F5D5661DA}" srcOrd="0" destOrd="0" presId="urn:microsoft.com/office/officeart/2005/8/layout/orgChart1"/>
    <dgm:cxn modelId="{D9E9D891-5F62-4BF6-8A74-85F3738C159A}" type="presOf" srcId="{88289C84-B975-42F7-A944-C5DF4245DB39}" destId="{584637D2-089A-46CC-83EA-E909460EEC41}" srcOrd="0" destOrd="0" presId="urn:microsoft.com/office/officeart/2005/8/layout/orgChart1"/>
    <dgm:cxn modelId="{02B24273-06CE-4CCF-B69B-B7EFDBFF8AF1}" type="presOf" srcId="{AC9D601E-A443-460F-869C-99C483C218E1}" destId="{6782CDDB-CB21-434B-8928-5387A434120F}" srcOrd="0" destOrd="0" presId="urn:microsoft.com/office/officeart/2005/8/layout/orgChart1"/>
    <dgm:cxn modelId="{A67B8B8B-A871-47C3-B7F4-8AD6464C20E8}" srcId="{C65BC5F8-F173-475F-A7BD-8595DA95500E}" destId="{661FCA5D-2541-432F-AD8E-BBC6286DCCAD}" srcOrd="1" destOrd="0" parTransId="{7B66C193-EB40-4A18-8312-DC52D92FC272}" sibTransId="{614AC5AD-3672-4D3C-B145-578A39F1D3EF}"/>
    <dgm:cxn modelId="{F3E137BB-438A-4410-88FF-8BED384817F0}" type="presOf" srcId="{255FAE11-7EF0-4947-8CAF-220211CF688E}" destId="{D334DBB5-FC84-4A45-BBEC-8297F435ECD7}" srcOrd="0" destOrd="0" presId="urn:microsoft.com/office/officeart/2005/8/layout/orgChart1"/>
    <dgm:cxn modelId="{8463093A-CD0D-41E5-9A94-5E57F7A8C923}" type="presOf" srcId="{67B4EDBD-C45F-41B4-A43C-2CE77D4DEAC9}" destId="{E631A53F-E2CD-4845-9D78-310AC36A1214}" srcOrd="1" destOrd="0" presId="urn:microsoft.com/office/officeart/2005/8/layout/orgChart1"/>
    <dgm:cxn modelId="{1E85457B-2654-4F0F-A6DD-7E4D27B0033A}" type="presOf" srcId="{988A3050-CA09-4EBC-8704-111E7CEF920B}" destId="{936AD79C-3956-484A-A015-A9CD15ED666B}" srcOrd="0" destOrd="0" presId="urn:microsoft.com/office/officeart/2005/8/layout/orgChart1"/>
    <dgm:cxn modelId="{3F139D17-6F1D-45C1-A340-BD8AA080D872}" srcId="{67B4EDBD-C45F-41B4-A43C-2CE77D4DEAC9}" destId="{C18A430D-D2A5-40A8-A2C4-AF0612408871}" srcOrd="2" destOrd="0" parTransId="{E5B2A094-8980-4675-A3D7-6C970095CA29}" sibTransId="{6F64B5D4-38F2-4183-86B8-F1B669FFD9C7}"/>
    <dgm:cxn modelId="{5D9BB37D-1111-454A-B679-29439432554C}" type="presOf" srcId="{DD88D66C-E520-4E68-9F96-BC128D073614}" destId="{473EAE5B-3D53-4971-BE3E-73F74537432E}" srcOrd="1" destOrd="0" presId="urn:microsoft.com/office/officeart/2005/8/layout/orgChart1"/>
    <dgm:cxn modelId="{E41CAF1D-EBB6-4A8B-A5A9-EA9FCAE26477}" srcId="{E384F7DB-BAA1-4D11-9516-0A051B41BDFF}" destId="{22AC6793-3A6C-47D6-A2B8-9667B746FD2B}" srcOrd="3" destOrd="0" parTransId="{3DC655E1-5D66-4512-A81E-47F3D38FDEA7}" sibTransId="{991082FA-624C-4B17-8848-0134EFB12407}"/>
    <dgm:cxn modelId="{0738083D-41D9-4E74-BDAA-C09AF9A55C1C}" type="presOf" srcId="{86B6498F-08CF-462B-BF53-1F3E7D031933}" destId="{D8962D12-9AEC-4C9E-A583-1925B7A7BA5D}" srcOrd="0" destOrd="0" presId="urn:microsoft.com/office/officeart/2005/8/layout/orgChart1"/>
    <dgm:cxn modelId="{C304659A-3DDD-42D3-BC44-678EDEA8667E}" type="presOf" srcId="{BB13AC1F-02D9-499F-9B3B-CFF352DF3CD3}" destId="{D53AECDA-1058-4296-9CF4-E0540521F949}" srcOrd="1" destOrd="0" presId="urn:microsoft.com/office/officeart/2005/8/layout/orgChart1"/>
    <dgm:cxn modelId="{294093CF-AC88-40D9-AA29-BAB027E3570B}" type="presOf" srcId="{819C519A-39ED-438C-BCAC-EE6E1D366132}" destId="{15DB4F1D-163F-4327-972D-EB17B01C087B}" srcOrd="0" destOrd="0" presId="urn:microsoft.com/office/officeart/2005/8/layout/orgChart1"/>
    <dgm:cxn modelId="{5ADE4012-6980-4DF7-A972-396EB9A2A705}" srcId="{E384F7DB-BAA1-4D11-9516-0A051B41BDFF}" destId="{752C1D23-C79E-4976-832D-FF48A5648D06}" srcOrd="4" destOrd="0" parTransId="{48160FB1-8F58-4362-8CCE-380722259C75}" sibTransId="{BBF51752-2B87-4320-99FE-DFADF86B944D}"/>
    <dgm:cxn modelId="{173B32B9-1C79-4362-A5FB-2EAD3C25711A}" type="presOf" srcId="{22AC6793-3A6C-47D6-A2B8-9667B746FD2B}" destId="{CA045027-9A0C-4CA1-A870-61DB31FFE66B}" srcOrd="1" destOrd="0" presId="urn:microsoft.com/office/officeart/2005/8/layout/orgChart1"/>
    <dgm:cxn modelId="{E9267136-AF25-466C-B5A5-C3A36D423EF1}" srcId="{C65BC5F8-F173-475F-A7BD-8595DA95500E}" destId="{EE2E3742-B605-4280-A1A0-28C840D6291E}" srcOrd="2" destOrd="0" parTransId="{819C519A-39ED-438C-BCAC-EE6E1D366132}" sibTransId="{EFE46B19-A08D-461E-9306-100C9CBDF3A2}"/>
    <dgm:cxn modelId="{F3454C89-FB70-4324-ABAD-F74045BF5A0F}" srcId="{C65BC5F8-F173-475F-A7BD-8595DA95500E}" destId="{608E4148-3516-49D4-BB2D-3378CD69B352}" srcOrd="0" destOrd="0" parTransId="{E8B33C62-E79A-4D0C-9F36-29A1CB49D0A5}" sibTransId="{1AC12B85-7469-463F-B7CA-CB990555B265}"/>
    <dgm:cxn modelId="{D8A7BD14-B866-4993-9D67-28E72BD5B78E}" type="presOf" srcId="{5997C775-C9A1-471F-9334-64138F9FF0C7}" destId="{B44EAEC5-C943-4B6C-B4E9-13D0CA2CF366}" srcOrd="0" destOrd="0" presId="urn:microsoft.com/office/officeart/2005/8/layout/orgChart1"/>
    <dgm:cxn modelId="{3064DB47-81C6-4E9C-B6BB-1D2014F45B12}" type="presOf" srcId="{F0900612-4BB2-438A-A2E5-244E3E95FF5B}" destId="{38A6DD23-D01C-4B0A-A6CD-3EA32193C9E9}" srcOrd="0" destOrd="0" presId="urn:microsoft.com/office/officeart/2005/8/layout/orgChart1"/>
    <dgm:cxn modelId="{427073C7-9372-4318-BD22-A2CB9D3472BE}" type="presOf" srcId="{67B4EDBD-C45F-41B4-A43C-2CE77D4DEAC9}" destId="{A4893311-913C-4754-A416-C47D151CEDDA}" srcOrd="0" destOrd="0" presId="urn:microsoft.com/office/officeart/2005/8/layout/orgChart1"/>
    <dgm:cxn modelId="{813172AA-07AB-4AA9-B2CD-5D8694B91410}" type="presOf" srcId="{4132AB95-BED1-4182-BA74-458729A809C3}" destId="{08827E23-9183-4297-AED0-AAA45045189D}" srcOrd="1" destOrd="0" presId="urn:microsoft.com/office/officeart/2005/8/layout/orgChart1"/>
    <dgm:cxn modelId="{54DBBD4C-C316-44DD-B562-9D619102042A}" type="presOf" srcId="{988A3050-CA09-4EBC-8704-111E7CEF920B}" destId="{11DC4CBF-7E6C-49A9-9D94-2955687226F5}" srcOrd="1" destOrd="0" presId="urn:microsoft.com/office/officeart/2005/8/layout/orgChart1"/>
    <dgm:cxn modelId="{D11C3445-4680-447E-B51F-BA04B590A491}" srcId="{67B4EDBD-C45F-41B4-A43C-2CE77D4DEAC9}" destId="{5A338D2A-3E5B-4828-80D0-1A22775F016D}" srcOrd="1" destOrd="0" parTransId="{C2D89954-E361-4106-9118-4362026262C9}" sibTransId="{31165000-B659-4C3F-AA78-7D41DA231B6C}"/>
    <dgm:cxn modelId="{1D0241C6-9A74-42E9-9C32-3C7F3FC0AA38}" type="presOf" srcId="{EB8C31A4-FF0F-4760-B8BB-2D08415153EB}" destId="{85F9EE9B-3990-49A1-B49A-B84246B1C922}" srcOrd="1" destOrd="0" presId="urn:microsoft.com/office/officeart/2005/8/layout/orgChart1"/>
    <dgm:cxn modelId="{B76F06BD-D028-463B-AA90-DE296FC2D69E}" type="presOf" srcId="{E384F7DB-BAA1-4D11-9516-0A051B41BDFF}" destId="{2F284417-BB62-492F-9BDF-9AF0DDEA0363}" srcOrd="0" destOrd="0" presId="urn:microsoft.com/office/officeart/2005/8/layout/orgChart1"/>
    <dgm:cxn modelId="{F6E04EC6-B5FD-4550-BF90-CD5659F329E6}" srcId="{E384F7DB-BAA1-4D11-9516-0A051B41BDFF}" destId="{5997C775-C9A1-471F-9334-64138F9FF0C7}" srcOrd="0" destOrd="0" parTransId="{E21F9B0B-8260-4825-A6B9-9DDD682DEBC2}" sibTransId="{30F16B05-618B-4FBF-A226-AFE34EE42035}"/>
    <dgm:cxn modelId="{9E947A54-B75F-428C-880A-C3669CF3B6EB}" type="presOf" srcId="{C3E85DDB-C23C-4343-AC2F-247255B310C5}" destId="{6500D7C6-6AC8-4100-81CE-68005548DED2}" srcOrd="0" destOrd="0" presId="urn:microsoft.com/office/officeart/2005/8/layout/orgChart1"/>
    <dgm:cxn modelId="{FF203EE2-42B3-42FC-B48D-19C719C6A58C}" type="presOf" srcId="{7B66C193-EB40-4A18-8312-DC52D92FC272}" destId="{B90E9B7F-4C4F-4064-BE3C-11ADEB646C45}" srcOrd="0" destOrd="0" presId="urn:microsoft.com/office/officeart/2005/8/layout/orgChart1"/>
    <dgm:cxn modelId="{DFFB1A60-E3CE-48D2-BE29-1A550702DAFC}" type="presOf" srcId="{4BF91E76-6CE6-4E40-858D-62796392F0E2}" destId="{C43DA0AB-6734-4A78-854A-B07668439DEF}" srcOrd="1" destOrd="0" presId="urn:microsoft.com/office/officeart/2005/8/layout/orgChart1"/>
    <dgm:cxn modelId="{C05751FB-F448-48D9-9F09-7EA0673A8498}" type="presOf" srcId="{48160FB1-8F58-4362-8CCE-380722259C75}" destId="{33F009AA-7F56-41DB-8746-8920FED9E8BA}" srcOrd="0" destOrd="0" presId="urn:microsoft.com/office/officeart/2005/8/layout/orgChart1"/>
    <dgm:cxn modelId="{B67B357C-58BF-4F74-B731-6143106F67A7}" type="presOf" srcId="{EB1A4B59-982D-4092-8DA8-D19C04C10589}" destId="{EBF78EC3-0487-48C2-88B2-1A23CD232072}" srcOrd="0" destOrd="0" presId="urn:microsoft.com/office/officeart/2005/8/layout/orgChart1"/>
    <dgm:cxn modelId="{BCCD1323-0382-45D4-B9E8-8EAE616369CA}" srcId="{E384F7DB-BAA1-4D11-9516-0A051B41BDFF}" destId="{524997C0-85A7-450A-813C-0CFAAF27D793}" srcOrd="2" destOrd="0" parTransId="{5A601ED5-D04C-4F93-84C0-6E338A07D6EC}" sibTransId="{E478EBFB-3F6E-40C3-8D0A-460AC9F03A2E}"/>
    <dgm:cxn modelId="{DDE18164-E7B8-42CA-995E-DD929035DC99}" type="presOf" srcId="{E8B33C62-E79A-4D0C-9F36-29A1CB49D0A5}" destId="{A9D1021E-2428-4531-9DC2-E90CD107B429}" srcOrd="0" destOrd="0" presId="urn:microsoft.com/office/officeart/2005/8/layout/orgChart1"/>
    <dgm:cxn modelId="{386E034F-9B37-4FEB-81EA-E0DAEC0709FC}" type="presOf" srcId="{C18A430D-D2A5-40A8-A2C4-AF0612408871}" destId="{E6028F4C-60E0-4E92-9B43-DE8215061498}" srcOrd="1" destOrd="0" presId="urn:microsoft.com/office/officeart/2005/8/layout/orgChart1"/>
    <dgm:cxn modelId="{1CFA3402-188A-49B2-AD8A-D6B991C93C7F}" type="presOf" srcId="{5A338D2A-3E5B-4828-80D0-1A22775F016D}" destId="{7FAF0C9C-5FE4-4627-A561-70D1785A56CF}" srcOrd="0" destOrd="0" presId="urn:microsoft.com/office/officeart/2005/8/layout/orgChart1"/>
    <dgm:cxn modelId="{08F2B1C4-3CE3-4260-9E56-FA2AB1A58FFB}" srcId="{C65BC5F8-F173-475F-A7BD-8595DA95500E}" destId="{EB8C31A4-FF0F-4760-B8BB-2D08415153EB}" srcOrd="3" destOrd="0" parTransId="{91B15AB3-F86C-46A4-B2D0-22D0F9F3AABC}" sibTransId="{3425A455-310E-402B-97A7-A6267F92FA7C}"/>
    <dgm:cxn modelId="{91B4A4A8-530C-4988-935A-4BB878B5D179}" type="presOf" srcId="{6B961292-6D4C-41B7-AC14-E33C8992152C}" destId="{5E8C2B26-A7E4-4223-B90A-867D88545945}" srcOrd="1" destOrd="0" presId="urn:microsoft.com/office/officeart/2005/8/layout/orgChart1"/>
    <dgm:cxn modelId="{3D76E562-9C4A-47DC-B45B-405A594CD613}" type="presOf" srcId="{3DC655E1-5D66-4512-A81E-47F3D38FDEA7}" destId="{05A96FAC-A523-4F8A-8007-CFDFF5CD5B30}" srcOrd="0" destOrd="0" presId="urn:microsoft.com/office/officeart/2005/8/layout/orgChart1"/>
    <dgm:cxn modelId="{787D8476-5142-49DE-A737-006073F5CA23}" srcId="{86B6498F-08CF-462B-BF53-1F3E7D031933}" destId="{F0900612-4BB2-438A-A2E5-244E3E95FF5B}" srcOrd="0" destOrd="0" parTransId="{2A3D6DCC-D08E-4DD0-BC11-9E9FE6421A75}" sibTransId="{458E4BDF-2DA9-4CF0-8A11-222DBEBF3A9F}"/>
    <dgm:cxn modelId="{24DE213C-2ED5-4934-8F97-E413A69FB8D2}" srcId="{67B4EDBD-C45F-41B4-A43C-2CE77D4DEAC9}" destId="{BB13AC1F-02D9-499F-9B3B-CFF352DF3CD3}" srcOrd="0" destOrd="0" parTransId="{4AB28B7B-1077-4909-A19A-0E71ECA38224}" sibTransId="{62C3D1E5-04ED-41BD-B77F-AF553C55AA77}"/>
    <dgm:cxn modelId="{9582562A-8540-45B0-8083-3400802E2DF5}" srcId="{4BF91E76-6CE6-4E40-858D-62796392F0E2}" destId="{988A3050-CA09-4EBC-8704-111E7CEF920B}" srcOrd="0" destOrd="0" parTransId="{40655E18-8EE2-4051-A805-1F24BBA739B7}" sibTransId="{78BA9051-F027-4F59-B904-056CB27E1E37}"/>
    <dgm:cxn modelId="{85C04446-444E-4FE4-A7D3-AF6A349149A0}" type="presOf" srcId="{EE2E3742-B605-4280-A1A0-28C840D6291E}" destId="{ED093498-B282-42F5-A0FD-9DDCB6E2A4C3}" srcOrd="1" destOrd="0" presId="urn:microsoft.com/office/officeart/2005/8/layout/orgChart1"/>
    <dgm:cxn modelId="{15C0AD04-9E3B-4725-B5F7-0329C92A7F04}" type="presOf" srcId="{6B961292-6D4C-41B7-AC14-E33C8992152C}" destId="{3260FADF-A88A-4C84-B0CB-E901E855FC6F}" srcOrd="0" destOrd="0" presId="urn:microsoft.com/office/officeart/2005/8/layout/orgChart1"/>
    <dgm:cxn modelId="{80E6F047-BE27-4E61-9972-73A48C326638}" type="presOf" srcId="{E21F9B0B-8260-4825-A6B9-9DDD682DEBC2}" destId="{049B0EC3-18AF-4D73-BC3D-6E7691BA890A}" srcOrd="0" destOrd="0" presId="urn:microsoft.com/office/officeart/2005/8/layout/orgChart1"/>
    <dgm:cxn modelId="{2A66BB94-3775-40BD-9858-70776842826A}" type="presOf" srcId="{F0900612-4BB2-438A-A2E5-244E3E95FF5B}" destId="{49E8589D-8D6A-4CE2-8AD2-7EB5F58715E1}" srcOrd="1" destOrd="0" presId="urn:microsoft.com/office/officeart/2005/8/layout/orgChart1"/>
    <dgm:cxn modelId="{7D87687A-9455-4EC8-8AC0-343117AA98F0}" type="presOf" srcId="{661FCA5D-2541-432F-AD8E-BBC6286DCCAD}" destId="{91560BB2-DFB1-4644-804A-9D697A4F83A0}" srcOrd="0" destOrd="0" presId="urn:microsoft.com/office/officeart/2005/8/layout/orgChart1"/>
    <dgm:cxn modelId="{2E16320E-215F-4A32-9950-4C22B0E9846E}" type="presOf" srcId="{608E4148-3516-49D4-BB2D-3378CD69B352}" destId="{964917BF-945A-46DA-B0BF-0A7AA426A718}" srcOrd="0" destOrd="0" presId="urn:microsoft.com/office/officeart/2005/8/layout/orgChart1"/>
    <dgm:cxn modelId="{539C0528-512A-42CB-AFC1-0BB9DE189081}" type="presOf" srcId="{38F6AE04-C312-40A7-B09C-0A0A4F387B41}" destId="{6E31A2C3-F036-44FB-8BC7-A95CF3075D14}" srcOrd="1" destOrd="0" presId="urn:microsoft.com/office/officeart/2005/8/layout/orgChart1"/>
    <dgm:cxn modelId="{2D0841CB-D926-436A-B805-DCFCED3EC7C4}" type="presOf" srcId="{4132AB95-BED1-4182-BA74-458729A809C3}" destId="{FF87699A-E9E4-41DD-8B3A-C4CE633FAE92}" srcOrd="0" destOrd="0" presId="urn:microsoft.com/office/officeart/2005/8/layout/orgChart1"/>
    <dgm:cxn modelId="{5375BF64-6313-4940-8CC5-131E06B20F27}" type="presOf" srcId="{5997C775-C9A1-471F-9334-64138F9FF0C7}" destId="{1C7E6D8E-6AEC-4842-B2A2-D0A92A35F93E}" srcOrd="1" destOrd="0" presId="urn:microsoft.com/office/officeart/2005/8/layout/orgChart1"/>
    <dgm:cxn modelId="{9B342551-7B15-4A1A-8F03-E7A773B9DCE4}" type="presOf" srcId="{752C1D23-C79E-4976-832D-FF48A5648D06}" destId="{296E2233-70AC-499A-B4CC-F2D5B7886D88}" srcOrd="1" destOrd="0" presId="urn:microsoft.com/office/officeart/2005/8/layout/orgChart1"/>
    <dgm:cxn modelId="{87C8B478-676E-415E-AEC3-BB9901D87D22}" type="presOf" srcId="{752C1D23-C79E-4976-832D-FF48A5648D06}" destId="{98AFE44E-95D4-406A-8F22-0244E916BBCB}" srcOrd="0" destOrd="0" presId="urn:microsoft.com/office/officeart/2005/8/layout/orgChart1"/>
    <dgm:cxn modelId="{155A05A3-48A8-42C5-946E-A2AF4E00BADA}" srcId="{F0900612-4BB2-438A-A2E5-244E3E95FF5B}" destId="{C65BC5F8-F173-475F-A7BD-8595DA95500E}" srcOrd="0" destOrd="0" parTransId="{45FE9A8F-46DE-43C4-93BE-BBEC990DCEC9}" sibTransId="{DF4C4515-41B9-41A2-B5A5-88793DED2E03}"/>
    <dgm:cxn modelId="{027C9872-91C2-4408-B2D4-FEC3B6629B34}" type="presOf" srcId="{C65BC5F8-F173-475F-A7BD-8595DA95500E}" destId="{6483EBE4-763D-46DC-96AB-4F63890F18A3}" srcOrd="0" destOrd="0" presId="urn:microsoft.com/office/officeart/2005/8/layout/orgChart1"/>
    <dgm:cxn modelId="{481887F5-783A-4E48-9977-E7042A61DE97}" type="presOf" srcId="{E384F7DB-BAA1-4D11-9516-0A051B41BDFF}" destId="{2C51F414-B8C9-46EA-86DF-BC3AAC72DE88}" srcOrd="1" destOrd="0" presId="urn:microsoft.com/office/officeart/2005/8/layout/orgChart1"/>
    <dgm:cxn modelId="{40C90C41-18FF-4D34-A00B-EBC1F92BA125}" type="presOf" srcId="{C2D89954-E361-4106-9118-4362026262C9}" destId="{CA40B953-56FC-4A1B-9050-523A7D45DE59}" srcOrd="0" destOrd="0" presId="urn:microsoft.com/office/officeart/2005/8/layout/orgChart1"/>
    <dgm:cxn modelId="{449A5111-AE49-450E-8A0F-154A96A91478}" type="presOf" srcId="{22AC6793-3A6C-47D6-A2B8-9667B746FD2B}" destId="{25C621B5-ABE6-4BBA-A95C-68C3AD49A652}" srcOrd="0" destOrd="0" presId="urn:microsoft.com/office/officeart/2005/8/layout/orgChart1"/>
    <dgm:cxn modelId="{B942A445-818C-4CC5-9E25-6D359CB6C596}" srcId="{F0900612-4BB2-438A-A2E5-244E3E95FF5B}" destId="{4BF91E76-6CE6-4E40-858D-62796392F0E2}" srcOrd="2" destOrd="0" parTransId="{8AF2C4F7-B71E-4586-B43F-1F8CE8DD3FA5}" sibTransId="{7CB3E61E-75D8-491A-A687-8E470C7F7D11}"/>
    <dgm:cxn modelId="{BCA2FCAA-6128-43E3-91F7-8E4905D34BBA}" type="presOf" srcId="{40655E18-8EE2-4051-A805-1F24BBA739B7}" destId="{1C7952A9-0455-4C3A-8090-8CBB0B265F4A}" srcOrd="0" destOrd="0" presId="urn:microsoft.com/office/officeart/2005/8/layout/orgChart1"/>
    <dgm:cxn modelId="{1C1B4754-0433-4122-AFA4-1EF4558E3143}" type="presOf" srcId="{C18A430D-D2A5-40A8-A2C4-AF0612408871}" destId="{5A7DD9B2-CA5B-4D73-877D-FFBDBC0EED92}" srcOrd="0" destOrd="0" presId="urn:microsoft.com/office/officeart/2005/8/layout/orgChart1"/>
    <dgm:cxn modelId="{E26103BB-B3F0-4612-A028-7FCB1CD6D5A2}" type="presOf" srcId="{524997C0-85A7-450A-813C-0CFAAF27D793}" destId="{7D646863-66E1-455D-B539-46A0171E2F19}" srcOrd="1" destOrd="0" presId="urn:microsoft.com/office/officeart/2005/8/layout/orgChart1"/>
    <dgm:cxn modelId="{685B6244-07C8-486B-A47E-825F6A745A7A}" type="presOf" srcId="{91B15AB3-F86C-46A4-B2D0-22D0F9F3AABC}" destId="{9FA796C8-2C0E-47CD-A79B-19AB855C73E0}" srcOrd="0" destOrd="0" presId="urn:microsoft.com/office/officeart/2005/8/layout/orgChart1"/>
    <dgm:cxn modelId="{280FBF76-04F3-4EC6-A350-EFA1E3AF9F3F}" type="presOf" srcId="{45FE9A8F-46DE-43C4-93BE-BBEC990DCEC9}" destId="{EF658DDB-C478-4FC6-BFE8-74628E4E59E5}" srcOrd="0" destOrd="0" presId="urn:microsoft.com/office/officeart/2005/8/layout/orgChart1"/>
    <dgm:cxn modelId="{7443BEE1-6076-4553-B8B7-2D2701789451}" srcId="{E384F7DB-BAA1-4D11-9516-0A051B41BDFF}" destId="{4132AB95-BED1-4182-BA74-458729A809C3}" srcOrd="1" destOrd="0" parTransId="{88289C84-B975-42F7-A944-C5DF4245DB39}" sibTransId="{6E73A5DA-9976-4DD1-AEEF-90D96E0F8238}"/>
    <dgm:cxn modelId="{217285DA-08DA-4C55-BEC1-32FDF1944E57}" type="presParOf" srcId="{D8962D12-9AEC-4C9E-A583-1925B7A7BA5D}" destId="{7585A1E9-1ECF-4C84-A6E9-2E760E0CC651}" srcOrd="0" destOrd="0" presId="urn:microsoft.com/office/officeart/2005/8/layout/orgChart1"/>
    <dgm:cxn modelId="{0027A20D-36FF-4DB9-80F0-9436A413A1BC}" type="presParOf" srcId="{7585A1E9-1ECF-4C84-A6E9-2E760E0CC651}" destId="{D6AFF8AC-AFFC-4E4F-BD31-691A89D13E78}" srcOrd="0" destOrd="0" presId="urn:microsoft.com/office/officeart/2005/8/layout/orgChart1"/>
    <dgm:cxn modelId="{525416CC-20D2-423F-988A-4AB501E83CDE}" type="presParOf" srcId="{D6AFF8AC-AFFC-4E4F-BD31-691A89D13E78}" destId="{38A6DD23-D01C-4B0A-A6CD-3EA32193C9E9}" srcOrd="0" destOrd="0" presId="urn:microsoft.com/office/officeart/2005/8/layout/orgChart1"/>
    <dgm:cxn modelId="{4B4D6724-4AB3-4450-953A-97A0B4A8C39E}" type="presParOf" srcId="{D6AFF8AC-AFFC-4E4F-BD31-691A89D13E78}" destId="{49E8589D-8D6A-4CE2-8AD2-7EB5F58715E1}" srcOrd="1" destOrd="0" presId="urn:microsoft.com/office/officeart/2005/8/layout/orgChart1"/>
    <dgm:cxn modelId="{EDF397BE-A096-404E-8CFE-8AF1A0A8A659}" type="presParOf" srcId="{7585A1E9-1ECF-4C84-A6E9-2E760E0CC651}" destId="{2AEFD417-1BAB-4375-983A-8101A17CDE21}" srcOrd="1" destOrd="0" presId="urn:microsoft.com/office/officeart/2005/8/layout/orgChart1"/>
    <dgm:cxn modelId="{A0C80B0D-2771-44F8-AEEC-8629EBBCF084}" type="presParOf" srcId="{2AEFD417-1BAB-4375-983A-8101A17CDE21}" destId="{EF658DDB-C478-4FC6-BFE8-74628E4E59E5}" srcOrd="0" destOrd="0" presId="urn:microsoft.com/office/officeart/2005/8/layout/orgChart1"/>
    <dgm:cxn modelId="{A4E74052-FB53-4895-8457-1F3A3AB6B485}" type="presParOf" srcId="{2AEFD417-1BAB-4375-983A-8101A17CDE21}" destId="{247A5936-5728-4AF9-AC07-7E15AF0B3E78}" srcOrd="1" destOrd="0" presId="urn:microsoft.com/office/officeart/2005/8/layout/orgChart1"/>
    <dgm:cxn modelId="{0A30E2BE-9538-4FB6-9ED6-B82EB5FDA4A2}" type="presParOf" srcId="{247A5936-5728-4AF9-AC07-7E15AF0B3E78}" destId="{AE90FF3E-2647-4FDC-B9D8-201D6998526E}" srcOrd="0" destOrd="0" presId="urn:microsoft.com/office/officeart/2005/8/layout/orgChart1"/>
    <dgm:cxn modelId="{D9B03545-0E35-49CA-9C67-99E111B90F75}" type="presParOf" srcId="{AE90FF3E-2647-4FDC-B9D8-201D6998526E}" destId="{6483EBE4-763D-46DC-96AB-4F63890F18A3}" srcOrd="0" destOrd="0" presId="urn:microsoft.com/office/officeart/2005/8/layout/orgChart1"/>
    <dgm:cxn modelId="{5764B52A-D597-407D-8F88-3E96F3CAC91E}" type="presParOf" srcId="{AE90FF3E-2647-4FDC-B9D8-201D6998526E}" destId="{222DE75B-0CDC-4513-AAED-DB1822DA6E2B}" srcOrd="1" destOrd="0" presId="urn:microsoft.com/office/officeart/2005/8/layout/orgChart1"/>
    <dgm:cxn modelId="{06F11534-88AE-43EB-8C92-CBAAF9765C12}" type="presParOf" srcId="{247A5936-5728-4AF9-AC07-7E15AF0B3E78}" destId="{ED119341-68AF-4304-80D7-6023057C6799}" srcOrd="1" destOrd="0" presId="urn:microsoft.com/office/officeart/2005/8/layout/orgChart1"/>
    <dgm:cxn modelId="{3DFEF7E1-975F-475A-8D68-7DABDED2384A}" type="presParOf" srcId="{ED119341-68AF-4304-80D7-6023057C6799}" destId="{A9D1021E-2428-4531-9DC2-E90CD107B429}" srcOrd="0" destOrd="0" presId="urn:microsoft.com/office/officeart/2005/8/layout/orgChart1"/>
    <dgm:cxn modelId="{FAFF5737-A738-46BE-B5D7-C33C9166B013}" type="presParOf" srcId="{ED119341-68AF-4304-80D7-6023057C6799}" destId="{8F18EFC1-2E70-4CBD-9B56-3A2F98C4DCA9}" srcOrd="1" destOrd="0" presId="urn:microsoft.com/office/officeart/2005/8/layout/orgChart1"/>
    <dgm:cxn modelId="{62E425EE-9EE3-44A6-96C5-1127D2E91AE2}" type="presParOf" srcId="{8F18EFC1-2E70-4CBD-9B56-3A2F98C4DCA9}" destId="{738A2B66-631F-4DC4-A835-D9921A111514}" srcOrd="0" destOrd="0" presId="urn:microsoft.com/office/officeart/2005/8/layout/orgChart1"/>
    <dgm:cxn modelId="{3A01DC34-7DED-40AF-B711-985AEA524C09}" type="presParOf" srcId="{738A2B66-631F-4DC4-A835-D9921A111514}" destId="{964917BF-945A-46DA-B0BF-0A7AA426A718}" srcOrd="0" destOrd="0" presId="urn:microsoft.com/office/officeart/2005/8/layout/orgChart1"/>
    <dgm:cxn modelId="{5DF1CD3D-E61D-4020-A4D2-12BEA728737D}" type="presParOf" srcId="{738A2B66-631F-4DC4-A835-D9921A111514}" destId="{7EE0E3AA-A067-4664-A404-D9D36FA3618B}" srcOrd="1" destOrd="0" presId="urn:microsoft.com/office/officeart/2005/8/layout/orgChart1"/>
    <dgm:cxn modelId="{773FADFD-31CF-4F71-A4FD-C56199BE6D94}" type="presParOf" srcId="{8F18EFC1-2E70-4CBD-9B56-3A2F98C4DCA9}" destId="{A979EBF8-5A71-4930-A568-E27D02091A85}" srcOrd="1" destOrd="0" presId="urn:microsoft.com/office/officeart/2005/8/layout/orgChart1"/>
    <dgm:cxn modelId="{D0165847-21D5-46C6-B073-20DC4660F00F}" type="presParOf" srcId="{8F18EFC1-2E70-4CBD-9B56-3A2F98C4DCA9}" destId="{EB71C084-EB83-40BD-A053-011699BF3947}" srcOrd="2" destOrd="0" presId="urn:microsoft.com/office/officeart/2005/8/layout/orgChart1"/>
    <dgm:cxn modelId="{BF8E321F-49F7-4961-B908-9FD4021B3BC3}" type="presParOf" srcId="{ED119341-68AF-4304-80D7-6023057C6799}" destId="{B90E9B7F-4C4F-4064-BE3C-11ADEB646C45}" srcOrd="2" destOrd="0" presId="urn:microsoft.com/office/officeart/2005/8/layout/orgChart1"/>
    <dgm:cxn modelId="{9A37CC1E-7AC5-455D-8F80-BBDDC483D857}" type="presParOf" srcId="{ED119341-68AF-4304-80D7-6023057C6799}" destId="{45431B8B-EEC7-427A-84DA-AB8B88899E44}" srcOrd="3" destOrd="0" presId="urn:microsoft.com/office/officeart/2005/8/layout/orgChart1"/>
    <dgm:cxn modelId="{CF83D3DD-06B2-4485-A58F-CEB8E479E20B}" type="presParOf" srcId="{45431B8B-EEC7-427A-84DA-AB8B88899E44}" destId="{CCCBCA29-A2F0-40D4-80CF-39B5F3370010}" srcOrd="0" destOrd="0" presId="urn:microsoft.com/office/officeart/2005/8/layout/orgChart1"/>
    <dgm:cxn modelId="{68BC95A7-358E-4EA8-A7D2-0433EA25A0D0}" type="presParOf" srcId="{CCCBCA29-A2F0-40D4-80CF-39B5F3370010}" destId="{91560BB2-DFB1-4644-804A-9D697A4F83A0}" srcOrd="0" destOrd="0" presId="urn:microsoft.com/office/officeart/2005/8/layout/orgChart1"/>
    <dgm:cxn modelId="{51BCFD55-4117-40F1-B980-388E380CAFA0}" type="presParOf" srcId="{CCCBCA29-A2F0-40D4-80CF-39B5F3370010}" destId="{3C8B74BC-342B-4394-8CE9-C1C8E05139DA}" srcOrd="1" destOrd="0" presId="urn:microsoft.com/office/officeart/2005/8/layout/orgChart1"/>
    <dgm:cxn modelId="{22829B0C-934E-49B5-A762-FEAB560D8ADE}" type="presParOf" srcId="{45431B8B-EEC7-427A-84DA-AB8B88899E44}" destId="{64C3E1F9-D5C7-4D18-B63E-132E7C2D4987}" srcOrd="1" destOrd="0" presId="urn:microsoft.com/office/officeart/2005/8/layout/orgChart1"/>
    <dgm:cxn modelId="{4A2162D8-A831-49EC-9E4B-3C07ADE69824}" type="presParOf" srcId="{45431B8B-EEC7-427A-84DA-AB8B88899E44}" destId="{BBCEA6F8-AAC1-45A1-9874-203BA00FD273}" srcOrd="2" destOrd="0" presId="urn:microsoft.com/office/officeart/2005/8/layout/orgChart1"/>
    <dgm:cxn modelId="{4062079C-84D0-4602-90B1-F5FA914AC077}" type="presParOf" srcId="{ED119341-68AF-4304-80D7-6023057C6799}" destId="{15DB4F1D-163F-4327-972D-EB17B01C087B}" srcOrd="4" destOrd="0" presId="urn:microsoft.com/office/officeart/2005/8/layout/orgChart1"/>
    <dgm:cxn modelId="{0254F910-7B26-4C39-99AB-AD7BCB55A0D5}" type="presParOf" srcId="{ED119341-68AF-4304-80D7-6023057C6799}" destId="{6CEB7C31-B6ED-4352-AB28-2AACC49D5A89}" srcOrd="5" destOrd="0" presId="urn:microsoft.com/office/officeart/2005/8/layout/orgChart1"/>
    <dgm:cxn modelId="{BFB71C44-F9B4-4E6C-9440-A9AC7E44742F}" type="presParOf" srcId="{6CEB7C31-B6ED-4352-AB28-2AACC49D5A89}" destId="{29B415A8-05F4-4C9E-A5E2-589E08D0989B}" srcOrd="0" destOrd="0" presId="urn:microsoft.com/office/officeart/2005/8/layout/orgChart1"/>
    <dgm:cxn modelId="{87BD65A4-E0B7-4DCA-84BF-B4FED141DBF7}" type="presParOf" srcId="{29B415A8-05F4-4C9E-A5E2-589E08D0989B}" destId="{824FEE36-E5C5-4379-B952-5EB9CBE9E27C}" srcOrd="0" destOrd="0" presId="urn:microsoft.com/office/officeart/2005/8/layout/orgChart1"/>
    <dgm:cxn modelId="{5E4A7FEB-E35B-4256-8203-3196D8A79B44}" type="presParOf" srcId="{29B415A8-05F4-4C9E-A5E2-589E08D0989B}" destId="{ED093498-B282-42F5-A0FD-9DDCB6E2A4C3}" srcOrd="1" destOrd="0" presId="urn:microsoft.com/office/officeart/2005/8/layout/orgChart1"/>
    <dgm:cxn modelId="{9AD97C96-D33C-4A7A-9C3E-3D6A19C6FBBF}" type="presParOf" srcId="{6CEB7C31-B6ED-4352-AB28-2AACC49D5A89}" destId="{BD45CCA1-B3ED-4906-9BD7-38EF045B4DF0}" srcOrd="1" destOrd="0" presId="urn:microsoft.com/office/officeart/2005/8/layout/orgChart1"/>
    <dgm:cxn modelId="{945C2F4D-6F21-47D9-BC2E-09D8B794E970}" type="presParOf" srcId="{6CEB7C31-B6ED-4352-AB28-2AACC49D5A89}" destId="{0C29CC20-D81C-40B5-AA68-1E8B54204254}" srcOrd="2" destOrd="0" presId="urn:microsoft.com/office/officeart/2005/8/layout/orgChart1"/>
    <dgm:cxn modelId="{0FBDDD29-DBB6-4597-B710-E54D43E24D58}" type="presParOf" srcId="{ED119341-68AF-4304-80D7-6023057C6799}" destId="{9FA796C8-2C0E-47CD-A79B-19AB855C73E0}" srcOrd="6" destOrd="0" presId="urn:microsoft.com/office/officeart/2005/8/layout/orgChart1"/>
    <dgm:cxn modelId="{8AF3B246-0F89-40AA-8783-3C466A9CBC0B}" type="presParOf" srcId="{ED119341-68AF-4304-80D7-6023057C6799}" destId="{1B14D893-435E-43DD-A4E2-AEE8BCB1AD34}" srcOrd="7" destOrd="0" presId="urn:microsoft.com/office/officeart/2005/8/layout/orgChart1"/>
    <dgm:cxn modelId="{309B8636-B91C-4275-90B9-9701778C00A7}" type="presParOf" srcId="{1B14D893-435E-43DD-A4E2-AEE8BCB1AD34}" destId="{E5B88578-450C-4F9F-96BE-42A5915DD8D9}" srcOrd="0" destOrd="0" presId="urn:microsoft.com/office/officeart/2005/8/layout/orgChart1"/>
    <dgm:cxn modelId="{6E6025B3-8ECD-42AD-94D1-08B364FC10BD}" type="presParOf" srcId="{E5B88578-450C-4F9F-96BE-42A5915DD8D9}" destId="{B7CAFA25-A5EE-4489-9B0E-55A0DF605017}" srcOrd="0" destOrd="0" presId="urn:microsoft.com/office/officeart/2005/8/layout/orgChart1"/>
    <dgm:cxn modelId="{F89A6604-3430-44F0-9EC5-54AA7CCB9D65}" type="presParOf" srcId="{E5B88578-450C-4F9F-96BE-42A5915DD8D9}" destId="{85F9EE9B-3990-49A1-B49A-B84246B1C922}" srcOrd="1" destOrd="0" presId="urn:microsoft.com/office/officeart/2005/8/layout/orgChart1"/>
    <dgm:cxn modelId="{729E880B-F171-4E34-BCEE-8EB2CF1D8A48}" type="presParOf" srcId="{1B14D893-435E-43DD-A4E2-AEE8BCB1AD34}" destId="{5E939859-0B0F-437D-848F-067672496BCA}" srcOrd="1" destOrd="0" presId="urn:microsoft.com/office/officeart/2005/8/layout/orgChart1"/>
    <dgm:cxn modelId="{C916BB12-7E22-4B45-8D58-7A3D6553EAD3}" type="presParOf" srcId="{1B14D893-435E-43DD-A4E2-AEE8BCB1AD34}" destId="{F279F8F6-A509-49E3-B54C-8F875D6ED93A}" srcOrd="2" destOrd="0" presId="urn:microsoft.com/office/officeart/2005/8/layout/orgChart1"/>
    <dgm:cxn modelId="{C23725B5-E574-43E0-81BC-F4CBD604FDA3}" type="presParOf" srcId="{ED119341-68AF-4304-80D7-6023057C6799}" destId="{6782CDDB-CB21-434B-8928-5387A434120F}" srcOrd="8" destOrd="0" presId="urn:microsoft.com/office/officeart/2005/8/layout/orgChart1"/>
    <dgm:cxn modelId="{5839DCA0-21B3-450C-AF15-5C51CA0984B0}" type="presParOf" srcId="{ED119341-68AF-4304-80D7-6023057C6799}" destId="{17C1EE79-C813-4DE2-B770-97EEB77DDD6C}" srcOrd="9" destOrd="0" presId="urn:microsoft.com/office/officeart/2005/8/layout/orgChart1"/>
    <dgm:cxn modelId="{5C146978-F084-489A-9912-F11DEEE5BB0D}" type="presParOf" srcId="{17C1EE79-C813-4DE2-B770-97EEB77DDD6C}" destId="{FF93EF38-AB3F-4817-8F23-C90840CE45AB}" srcOrd="0" destOrd="0" presId="urn:microsoft.com/office/officeart/2005/8/layout/orgChart1"/>
    <dgm:cxn modelId="{908902D5-AD5D-4C30-9FBA-B16D595C6E63}" type="presParOf" srcId="{FF93EF38-AB3F-4817-8F23-C90840CE45AB}" destId="{D3BED9F8-BC5E-4EF2-897D-A4C40AFD58CE}" srcOrd="0" destOrd="0" presId="urn:microsoft.com/office/officeart/2005/8/layout/orgChart1"/>
    <dgm:cxn modelId="{574D63D0-764B-4602-8242-11D542319CA5}" type="presParOf" srcId="{FF93EF38-AB3F-4817-8F23-C90840CE45AB}" destId="{6E31A2C3-F036-44FB-8BC7-A95CF3075D14}" srcOrd="1" destOrd="0" presId="urn:microsoft.com/office/officeart/2005/8/layout/orgChart1"/>
    <dgm:cxn modelId="{5733E318-B112-4029-B1E5-D38FE0C7A0E6}" type="presParOf" srcId="{17C1EE79-C813-4DE2-B770-97EEB77DDD6C}" destId="{A98C8FAB-0A7E-44AA-AE31-45D3ED472858}" srcOrd="1" destOrd="0" presId="urn:microsoft.com/office/officeart/2005/8/layout/orgChart1"/>
    <dgm:cxn modelId="{AD03BF68-5023-4834-BC70-801F00FAECA0}" type="presParOf" srcId="{17C1EE79-C813-4DE2-B770-97EEB77DDD6C}" destId="{0C8A86DA-CE06-4A60-8F58-6F14F190C0CA}" srcOrd="2" destOrd="0" presId="urn:microsoft.com/office/officeart/2005/8/layout/orgChart1"/>
    <dgm:cxn modelId="{917EBBB9-D3F4-4121-901B-8F4522A70AA7}" type="presParOf" srcId="{247A5936-5728-4AF9-AC07-7E15AF0B3E78}" destId="{4750A8FE-AB37-458A-BB3F-99DCF9820867}" srcOrd="2" destOrd="0" presId="urn:microsoft.com/office/officeart/2005/8/layout/orgChart1"/>
    <dgm:cxn modelId="{83A8C9FD-E568-482F-962E-216AC3FFF41A}" type="presParOf" srcId="{2AEFD417-1BAB-4375-983A-8101A17CDE21}" destId="{6500D7C6-6AC8-4100-81CE-68005548DED2}" srcOrd="2" destOrd="0" presId="urn:microsoft.com/office/officeart/2005/8/layout/orgChart1"/>
    <dgm:cxn modelId="{82DE5F11-FF6C-441E-9F9C-78E2F7F674EA}" type="presParOf" srcId="{2AEFD417-1BAB-4375-983A-8101A17CDE21}" destId="{4907109A-31A6-4A0F-87DA-D69ABF2888AE}" srcOrd="3" destOrd="0" presId="urn:microsoft.com/office/officeart/2005/8/layout/orgChart1"/>
    <dgm:cxn modelId="{FAA4E028-2B74-43CB-B03E-0107BAD8F8CF}" type="presParOf" srcId="{4907109A-31A6-4A0F-87DA-D69ABF2888AE}" destId="{5717E8A0-1EFB-41BB-A4BF-8A82702DFFEA}" srcOrd="0" destOrd="0" presId="urn:microsoft.com/office/officeart/2005/8/layout/orgChart1"/>
    <dgm:cxn modelId="{BF8E5866-9F4B-4266-AE95-FF00002AB523}" type="presParOf" srcId="{5717E8A0-1EFB-41BB-A4BF-8A82702DFFEA}" destId="{2F284417-BB62-492F-9BDF-9AF0DDEA0363}" srcOrd="0" destOrd="0" presId="urn:microsoft.com/office/officeart/2005/8/layout/orgChart1"/>
    <dgm:cxn modelId="{247DB023-34CD-4556-BF5F-BB46435BADA3}" type="presParOf" srcId="{5717E8A0-1EFB-41BB-A4BF-8A82702DFFEA}" destId="{2C51F414-B8C9-46EA-86DF-BC3AAC72DE88}" srcOrd="1" destOrd="0" presId="urn:microsoft.com/office/officeart/2005/8/layout/orgChart1"/>
    <dgm:cxn modelId="{828A5F6E-F4F9-4EF5-B2DC-B8169DF1EF70}" type="presParOf" srcId="{4907109A-31A6-4A0F-87DA-D69ABF2888AE}" destId="{6A466A72-FC79-4580-ADF3-7CC660DF640E}" srcOrd="1" destOrd="0" presId="urn:microsoft.com/office/officeart/2005/8/layout/orgChart1"/>
    <dgm:cxn modelId="{E9BC7A45-79A8-4D99-8598-3B5C5BB25F95}" type="presParOf" srcId="{6A466A72-FC79-4580-ADF3-7CC660DF640E}" destId="{049B0EC3-18AF-4D73-BC3D-6E7691BA890A}" srcOrd="0" destOrd="0" presId="urn:microsoft.com/office/officeart/2005/8/layout/orgChart1"/>
    <dgm:cxn modelId="{6A376F8F-5955-4169-BC08-895B773C55A9}" type="presParOf" srcId="{6A466A72-FC79-4580-ADF3-7CC660DF640E}" destId="{0383F5AE-41F1-4673-A82D-B6000B168B8D}" srcOrd="1" destOrd="0" presId="urn:microsoft.com/office/officeart/2005/8/layout/orgChart1"/>
    <dgm:cxn modelId="{5AC068DE-9660-4D3C-84D6-F6615B86097D}" type="presParOf" srcId="{0383F5AE-41F1-4673-A82D-B6000B168B8D}" destId="{83ACD98E-66F1-4F8A-A872-4E0667700A2D}" srcOrd="0" destOrd="0" presId="urn:microsoft.com/office/officeart/2005/8/layout/orgChart1"/>
    <dgm:cxn modelId="{EA4ECDA2-281C-4001-B1F7-FD7A253D2489}" type="presParOf" srcId="{83ACD98E-66F1-4F8A-A872-4E0667700A2D}" destId="{B44EAEC5-C943-4B6C-B4E9-13D0CA2CF366}" srcOrd="0" destOrd="0" presId="urn:microsoft.com/office/officeart/2005/8/layout/orgChart1"/>
    <dgm:cxn modelId="{58730626-0CB3-4DA5-815B-DB78E4ED84C6}" type="presParOf" srcId="{83ACD98E-66F1-4F8A-A872-4E0667700A2D}" destId="{1C7E6D8E-6AEC-4842-B2A2-D0A92A35F93E}" srcOrd="1" destOrd="0" presId="urn:microsoft.com/office/officeart/2005/8/layout/orgChart1"/>
    <dgm:cxn modelId="{DCD648C4-59E8-42C5-9EE2-931479BA7DA0}" type="presParOf" srcId="{0383F5AE-41F1-4673-A82D-B6000B168B8D}" destId="{7D5DF4F9-9CD5-4D36-B9E5-DEC06A1A7FF4}" srcOrd="1" destOrd="0" presId="urn:microsoft.com/office/officeart/2005/8/layout/orgChart1"/>
    <dgm:cxn modelId="{894C8124-3D8F-4E6D-8D54-31A76799A06B}" type="presParOf" srcId="{0383F5AE-41F1-4673-A82D-B6000B168B8D}" destId="{29E09C0D-555C-4379-A899-6F286EDAC4D2}" srcOrd="2" destOrd="0" presId="urn:microsoft.com/office/officeart/2005/8/layout/orgChart1"/>
    <dgm:cxn modelId="{36A1FB97-E946-4ACE-B3B8-2F1AB9FC7A9F}" type="presParOf" srcId="{6A466A72-FC79-4580-ADF3-7CC660DF640E}" destId="{584637D2-089A-46CC-83EA-E909460EEC41}" srcOrd="2" destOrd="0" presId="urn:microsoft.com/office/officeart/2005/8/layout/orgChart1"/>
    <dgm:cxn modelId="{16EB5550-A73F-4E2F-9011-0058AB6A30F3}" type="presParOf" srcId="{6A466A72-FC79-4580-ADF3-7CC660DF640E}" destId="{701F055D-6B52-4889-ABB3-4EE4B7C6FAD5}" srcOrd="3" destOrd="0" presId="urn:microsoft.com/office/officeart/2005/8/layout/orgChart1"/>
    <dgm:cxn modelId="{5AAEB9EA-1293-45C9-91C2-4BA58C51EF8F}" type="presParOf" srcId="{701F055D-6B52-4889-ABB3-4EE4B7C6FAD5}" destId="{90C321ED-4A84-4DD6-A4E8-979685BB2FB0}" srcOrd="0" destOrd="0" presId="urn:microsoft.com/office/officeart/2005/8/layout/orgChart1"/>
    <dgm:cxn modelId="{AF8140E4-78CF-493F-9030-7F38FD2BBAE4}" type="presParOf" srcId="{90C321ED-4A84-4DD6-A4E8-979685BB2FB0}" destId="{FF87699A-E9E4-41DD-8B3A-C4CE633FAE92}" srcOrd="0" destOrd="0" presId="urn:microsoft.com/office/officeart/2005/8/layout/orgChart1"/>
    <dgm:cxn modelId="{EBA2B69D-F0AA-4F53-A3A0-B5103E6146E8}" type="presParOf" srcId="{90C321ED-4A84-4DD6-A4E8-979685BB2FB0}" destId="{08827E23-9183-4297-AED0-AAA45045189D}" srcOrd="1" destOrd="0" presId="urn:microsoft.com/office/officeart/2005/8/layout/orgChart1"/>
    <dgm:cxn modelId="{BAC76897-F46A-469E-BD8D-84DBC0CA3785}" type="presParOf" srcId="{701F055D-6B52-4889-ABB3-4EE4B7C6FAD5}" destId="{3B878A1C-4FD5-492B-B91C-8090E17AE46E}" srcOrd="1" destOrd="0" presId="urn:microsoft.com/office/officeart/2005/8/layout/orgChart1"/>
    <dgm:cxn modelId="{58B94BEB-CDA6-4D22-B17D-40C8CF13A535}" type="presParOf" srcId="{701F055D-6B52-4889-ABB3-4EE4B7C6FAD5}" destId="{10BBF6E1-6E30-4B03-80BC-4161A5CD0AB0}" srcOrd="2" destOrd="0" presId="urn:microsoft.com/office/officeart/2005/8/layout/orgChart1"/>
    <dgm:cxn modelId="{86FA178C-D08C-4029-AB9E-D4C7ADEBCB78}" type="presParOf" srcId="{6A466A72-FC79-4580-ADF3-7CC660DF640E}" destId="{40E396C9-F41A-4E6E-B12F-49B93A260873}" srcOrd="4" destOrd="0" presId="urn:microsoft.com/office/officeart/2005/8/layout/orgChart1"/>
    <dgm:cxn modelId="{E499BB97-8469-4071-AD20-98584C73CEBD}" type="presParOf" srcId="{6A466A72-FC79-4580-ADF3-7CC660DF640E}" destId="{916EB038-C240-4EE4-8F6B-02302C9874BF}" srcOrd="5" destOrd="0" presId="urn:microsoft.com/office/officeart/2005/8/layout/orgChart1"/>
    <dgm:cxn modelId="{464E6C3A-A3AF-4A1B-A2F0-BA2A662D427A}" type="presParOf" srcId="{916EB038-C240-4EE4-8F6B-02302C9874BF}" destId="{534EDE85-A2BF-4D77-A6A5-EBCC3B00837D}" srcOrd="0" destOrd="0" presId="urn:microsoft.com/office/officeart/2005/8/layout/orgChart1"/>
    <dgm:cxn modelId="{9C4AC3D3-88D9-49D0-88CA-4F9F7847AD62}" type="presParOf" srcId="{534EDE85-A2BF-4D77-A6A5-EBCC3B00837D}" destId="{3347B0EA-88A9-4205-9114-BEDC11B44EEA}" srcOrd="0" destOrd="0" presId="urn:microsoft.com/office/officeart/2005/8/layout/orgChart1"/>
    <dgm:cxn modelId="{8D5EF283-98F1-4ACC-96FB-99E6BC277E0E}" type="presParOf" srcId="{534EDE85-A2BF-4D77-A6A5-EBCC3B00837D}" destId="{7D646863-66E1-455D-B539-46A0171E2F19}" srcOrd="1" destOrd="0" presId="urn:microsoft.com/office/officeart/2005/8/layout/orgChart1"/>
    <dgm:cxn modelId="{AB2134AD-9931-4AB6-8B73-60CDF6487471}" type="presParOf" srcId="{916EB038-C240-4EE4-8F6B-02302C9874BF}" destId="{4CB2EFAB-7A37-49AB-BC38-0071DE3E0A66}" srcOrd="1" destOrd="0" presId="urn:microsoft.com/office/officeart/2005/8/layout/orgChart1"/>
    <dgm:cxn modelId="{20956ABF-81E9-4F0F-86B9-4AFF4D35C85C}" type="presParOf" srcId="{916EB038-C240-4EE4-8F6B-02302C9874BF}" destId="{85526B04-F91E-4E23-8579-4F96C03E89AF}" srcOrd="2" destOrd="0" presId="urn:microsoft.com/office/officeart/2005/8/layout/orgChart1"/>
    <dgm:cxn modelId="{388B563A-E153-466A-9A9F-E9C92B09DD7B}" type="presParOf" srcId="{6A466A72-FC79-4580-ADF3-7CC660DF640E}" destId="{05A96FAC-A523-4F8A-8007-CFDFF5CD5B30}" srcOrd="6" destOrd="0" presId="urn:microsoft.com/office/officeart/2005/8/layout/orgChart1"/>
    <dgm:cxn modelId="{7B20951D-BA02-4F85-97D0-7C9EC0B7B8A6}" type="presParOf" srcId="{6A466A72-FC79-4580-ADF3-7CC660DF640E}" destId="{751FB9DE-F8CA-44A2-BDE7-F5C94193A472}" srcOrd="7" destOrd="0" presId="urn:microsoft.com/office/officeart/2005/8/layout/orgChart1"/>
    <dgm:cxn modelId="{D6F3FFD1-717C-456B-A838-CAC9D4957D3F}" type="presParOf" srcId="{751FB9DE-F8CA-44A2-BDE7-F5C94193A472}" destId="{FA6F0C32-1D82-4024-A63E-6FFBB0AEA7FE}" srcOrd="0" destOrd="0" presId="urn:microsoft.com/office/officeart/2005/8/layout/orgChart1"/>
    <dgm:cxn modelId="{9D3AC6CC-D2AE-41A3-98BD-5279A192B59F}" type="presParOf" srcId="{FA6F0C32-1D82-4024-A63E-6FFBB0AEA7FE}" destId="{25C621B5-ABE6-4BBA-A95C-68C3AD49A652}" srcOrd="0" destOrd="0" presId="urn:microsoft.com/office/officeart/2005/8/layout/orgChart1"/>
    <dgm:cxn modelId="{3E551CB1-33C4-49E7-A63B-EBC33F494286}" type="presParOf" srcId="{FA6F0C32-1D82-4024-A63E-6FFBB0AEA7FE}" destId="{CA045027-9A0C-4CA1-A870-61DB31FFE66B}" srcOrd="1" destOrd="0" presId="urn:microsoft.com/office/officeart/2005/8/layout/orgChart1"/>
    <dgm:cxn modelId="{289A8E1C-E67D-497D-A9D4-B83BE74AE712}" type="presParOf" srcId="{751FB9DE-F8CA-44A2-BDE7-F5C94193A472}" destId="{590FF3AF-ABB6-4BC2-A15C-35E9CA1C95C4}" srcOrd="1" destOrd="0" presId="urn:microsoft.com/office/officeart/2005/8/layout/orgChart1"/>
    <dgm:cxn modelId="{D3E75CEB-BB9F-4446-BD5A-AEA8E8183C78}" type="presParOf" srcId="{751FB9DE-F8CA-44A2-BDE7-F5C94193A472}" destId="{FA5CAFF7-0499-454D-B446-895E7E7E2F00}" srcOrd="2" destOrd="0" presId="urn:microsoft.com/office/officeart/2005/8/layout/orgChart1"/>
    <dgm:cxn modelId="{3F2C5818-D560-49A9-B032-38BDB3FBDD87}" type="presParOf" srcId="{6A466A72-FC79-4580-ADF3-7CC660DF640E}" destId="{33F009AA-7F56-41DB-8746-8920FED9E8BA}" srcOrd="8" destOrd="0" presId="urn:microsoft.com/office/officeart/2005/8/layout/orgChart1"/>
    <dgm:cxn modelId="{FD1C03CF-1E8B-4B7A-83CF-F74718334CA5}" type="presParOf" srcId="{6A466A72-FC79-4580-ADF3-7CC660DF640E}" destId="{6D350307-93A0-460F-A8CA-3A6FCA031B95}" srcOrd="9" destOrd="0" presId="urn:microsoft.com/office/officeart/2005/8/layout/orgChart1"/>
    <dgm:cxn modelId="{49E07F56-18FE-43EB-93C3-9F0E9CB12417}" type="presParOf" srcId="{6D350307-93A0-460F-A8CA-3A6FCA031B95}" destId="{788F5237-13ED-4280-856E-19A273A2E346}" srcOrd="0" destOrd="0" presId="urn:microsoft.com/office/officeart/2005/8/layout/orgChart1"/>
    <dgm:cxn modelId="{92456D5D-C24C-4F73-8D38-58AEE141F2F5}" type="presParOf" srcId="{788F5237-13ED-4280-856E-19A273A2E346}" destId="{98AFE44E-95D4-406A-8F22-0244E916BBCB}" srcOrd="0" destOrd="0" presId="urn:microsoft.com/office/officeart/2005/8/layout/orgChart1"/>
    <dgm:cxn modelId="{28CD1262-1B9C-45C6-81C2-5990BBFA10F3}" type="presParOf" srcId="{788F5237-13ED-4280-856E-19A273A2E346}" destId="{296E2233-70AC-499A-B4CC-F2D5B7886D88}" srcOrd="1" destOrd="0" presId="urn:microsoft.com/office/officeart/2005/8/layout/orgChart1"/>
    <dgm:cxn modelId="{EA68F09C-F083-4A33-8C70-43BE5288D0B2}" type="presParOf" srcId="{6D350307-93A0-460F-A8CA-3A6FCA031B95}" destId="{6E66D0FE-4F3F-442F-94A1-3252F3F3486C}" srcOrd="1" destOrd="0" presId="urn:microsoft.com/office/officeart/2005/8/layout/orgChart1"/>
    <dgm:cxn modelId="{E485D5C1-896F-430B-AB1A-26DFC9374E18}" type="presParOf" srcId="{6D350307-93A0-460F-A8CA-3A6FCA031B95}" destId="{FB3FCB11-D57B-4F34-A301-6213942CF42B}" srcOrd="2" destOrd="0" presId="urn:microsoft.com/office/officeart/2005/8/layout/orgChart1"/>
    <dgm:cxn modelId="{C3B45860-8E23-46FB-B9FB-24B256C78AFA}" type="presParOf" srcId="{4907109A-31A6-4A0F-87DA-D69ABF2888AE}" destId="{3A431EE6-4487-44E7-BE7A-AA94C0B75EE8}" srcOrd="2" destOrd="0" presId="urn:microsoft.com/office/officeart/2005/8/layout/orgChart1"/>
    <dgm:cxn modelId="{2AFDD741-2171-416B-9F3E-987DC3703E97}" type="presParOf" srcId="{2AEFD417-1BAB-4375-983A-8101A17CDE21}" destId="{9C55153F-7199-4A5E-A57E-23F4476FAB41}" srcOrd="4" destOrd="0" presId="urn:microsoft.com/office/officeart/2005/8/layout/orgChart1"/>
    <dgm:cxn modelId="{EF547A5F-B2B5-4A0B-83B2-085FEF25ED23}" type="presParOf" srcId="{2AEFD417-1BAB-4375-983A-8101A17CDE21}" destId="{B1862C08-BBEF-46E2-A18C-DD470D7FBDD2}" srcOrd="5" destOrd="0" presId="urn:microsoft.com/office/officeart/2005/8/layout/orgChart1"/>
    <dgm:cxn modelId="{9165F192-CD85-480E-BCA3-053BD07CD430}" type="presParOf" srcId="{B1862C08-BBEF-46E2-A18C-DD470D7FBDD2}" destId="{A7D32732-E630-45CD-B1E3-0F354FD5C43F}" srcOrd="0" destOrd="0" presId="urn:microsoft.com/office/officeart/2005/8/layout/orgChart1"/>
    <dgm:cxn modelId="{1008D57E-2AB2-44EC-B89B-1F9A5327333C}" type="presParOf" srcId="{A7D32732-E630-45CD-B1E3-0F354FD5C43F}" destId="{81CA358D-EF68-41EC-879D-0C70F3343BD2}" srcOrd="0" destOrd="0" presId="urn:microsoft.com/office/officeart/2005/8/layout/orgChart1"/>
    <dgm:cxn modelId="{AA67C374-8229-431C-8E88-56CBF1E2E63C}" type="presParOf" srcId="{A7D32732-E630-45CD-B1E3-0F354FD5C43F}" destId="{C43DA0AB-6734-4A78-854A-B07668439DEF}" srcOrd="1" destOrd="0" presId="urn:microsoft.com/office/officeart/2005/8/layout/orgChart1"/>
    <dgm:cxn modelId="{1D78045C-3162-4159-8692-BAA6172BA05D}" type="presParOf" srcId="{B1862C08-BBEF-46E2-A18C-DD470D7FBDD2}" destId="{74F5AD4C-3296-42C5-9F5F-EAFEC6F6515D}" srcOrd="1" destOrd="0" presId="urn:microsoft.com/office/officeart/2005/8/layout/orgChart1"/>
    <dgm:cxn modelId="{6558720F-7B25-445E-B429-15A1DCEAA217}" type="presParOf" srcId="{74F5AD4C-3296-42C5-9F5F-EAFEC6F6515D}" destId="{1C7952A9-0455-4C3A-8090-8CBB0B265F4A}" srcOrd="0" destOrd="0" presId="urn:microsoft.com/office/officeart/2005/8/layout/orgChart1"/>
    <dgm:cxn modelId="{9A8AF5FA-CE66-4051-88B6-4759B1DB08B6}" type="presParOf" srcId="{74F5AD4C-3296-42C5-9F5F-EAFEC6F6515D}" destId="{B8D65C77-E4C3-4163-B4B6-11DDFCFBD50D}" srcOrd="1" destOrd="0" presId="urn:microsoft.com/office/officeart/2005/8/layout/orgChart1"/>
    <dgm:cxn modelId="{9F73D763-4D30-4B1B-92C5-62E02B32F01C}" type="presParOf" srcId="{B8D65C77-E4C3-4163-B4B6-11DDFCFBD50D}" destId="{15510587-45C5-4EDC-ABCC-6EE6C0A600C7}" srcOrd="0" destOrd="0" presId="urn:microsoft.com/office/officeart/2005/8/layout/orgChart1"/>
    <dgm:cxn modelId="{BD720533-C3A2-4C7F-BB5A-F9550261EB1F}" type="presParOf" srcId="{15510587-45C5-4EDC-ABCC-6EE6C0A600C7}" destId="{936AD79C-3956-484A-A015-A9CD15ED666B}" srcOrd="0" destOrd="0" presId="urn:microsoft.com/office/officeart/2005/8/layout/orgChart1"/>
    <dgm:cxn modelId="{22E3BAE3-8F74-455C-8EB9-A3D57F5BC796}" type="presParOf" srcId="{15510587-45C5-4EDC-ABCC-6EE6C0A600C7}" destId="{11DC4CBF-7E6C-49A9-9D94-2955687226F5}" srcOrd="1" destOrd="0" presId="urn:microsoft.com/office/officeart/2005/8/layout/orgChart1"/>
    <dgm:cxn modelId="{CFCDB795-D220-44FD-9F82-B2E249BEC79E}" type="presParOf" srcId="{B8D65C77-E4C3-4163-B4B6-11DDFCFBD50D}" destId="{AAA328FB-4C66-4923-AC33-64BCCB115221}" srcOrd="1" destOrd="0" presId="urn:microsoft.com/office/officeart/2005/8/layout/orgChart1"/>
    <dgm:cxn modelId="{AECE019F-D13D-4C53-A4A4-28B6E08AFBF0}" type="presParOf" srcId="{B8D65C77-E4C3-4163-B4B6-11DDFCFBD50D}" destId="{FEF227DC-45EE-4B4A-96A3-6452B2FAED39}" srcOrd="2" destOrd="0" presId="urn:microsoft.com/office/officeart/2005/8/layout/orgChart1"/>
    <dgm:cxn modelId="{ACE943CE-26CE-40E6-9595-40425E5CB36F}" type="presParOf" srcId="{74F5AD4C-3296-42C5-9F5F-EAFEC6F6515D}" destId="{8BFEE149-A253-4F8C-B1C4-E725EBB11547}" srcOrd="2" destOrd="0" presId="urn:microsoft.com/office/officeart/2005/8/layout/orgChart1"/>
    <dgm:cxn modelId="{3E0F44AB-E055-4062-BCBE-7BC59000D4BB}" type="presParOf" srcId="{74F5AD4C-3296-42C5-9F5F-EAFEC6F6515D}" destId="{28F7C46B-D6D5-4CF5-B558-92440945989B}" srcOrd="3" destOrd="0" presId="urn:microsoft.com/office/officeart/2005/8/layout/orgChart1"/>
    <dgm:cxn modelId="{2DBEDC2E-B5DA-4DFF-9CA5-84BD006E9679}" type="presParOf" srcId="{28F7C46B-D6D5-4CF5-B558-92440945989B}" destId="{A6EEED2A-D486-425D-8B3F-F7D89916DD1C}" srcOrd="0" destOrd="0" presId="urn:microsoft.com/office/officeart/2005/8/layout/orgChart1"/>
    <dgm:cxn modelId="{D4A2F73B-2870-4172-811C-84A3E98D8D70}" type="presParOf" srcId="{A6EEED2A-D486-425D-8B3F-F7D89916DD1C}" destId="{5D15EDB6-7830-476F-88A1-0A4D52304681}" srcOrd="0" destOrd="0" presId="urn:microsoft.com/office/officeart/2005/8/layout/orgChart1"/>
    <dgm:cxn modelId="{0BD2A2A0-8221-4A77-AE35-381B9F870F18}" type="presParOf" srcId="{A6EEED2A-D486-425D-8B3F-F7D89916DD1C}" destId="{473EAE5B-3D53-4971-BE3E-73F74537432E}" srcOrd="1" destOrd="0" presId="urn:microsoft.com/office/officeart/2005/8/layout/orgChart1"/>
    <dgm:cxn modelId="{E30082D4-741B-48CD-B70A-0729C21E84EB}" type="presParOf" srcId="{28F7C46B-D6D5-4CF5-B558-92440945989B}" destId="{B53925B3-766A-4759-A286-28ADC51B5805}" srcOrd="1" destOrd="0" presId="urn:microsoft.com/office/officeart/2005/8/layout/orgChart1"/>
    <dgm:cxn modelId="{09203A7E-1692-4372-A272-D7D1192FC49F}" type="presParOf" srcId="{28F7C46B-D6D5-4CF5-B558-92440945989B}" destId="{B58E7703-1EEF-4958-BD94-CBE92C3C6D67}" srcOrd="2" destOrd="0" presId="urn:microsoft.com/office/officeart/2005/8/layout/orgChart1"/>
    <dgm:cxn modelId="{29711726-A735-4E99-A3DC-5BD8A9C3AC00}" type="presParOf" srcId="{74F5AD4C-3296-42C5-9F5F-EAFEC6F6515D}" destId="{D334DBB5-FC84-4A45-BBEC-8297F435ECD7}" srcOrd="4" destOrd="0" presId="urn:microsoft.com/office/officeart/2005/8/layout/orgChart1"/>
    <dgm:cxn modelId="{9C873111-A7F1-4A9C-B42D-417B548BAADB}" type="presParOf" srcId="{74F5AD4C-3296-42C5-9F5F-EAFEC6F6515D}" destId="{1DE0EB83-9C7B-4EFD-B3F4-C4825444B483}" srcOrd="5" destOrd="0" presId="urn:microsoft.com/office/officeart/2005/8/layout/orgChart1"/>
    <dgm:cxn modelId="{3EFDF9FA-6D3A-46EA-9010-B3181E64B519}" type="presParOf" srcId="{1DE0EB83-9C7B-4EFD-B3F4-C4825444B483}" destId="{BE975FA7-5BFD-42C6-A3A8-90FF4CF5C10C}" srcOrd="0" destOrd="0" presId="urn:microsoft.com/office/officeart/2005/8/layout/orgChart1"/>
    <dgm:cxn modelId="{12BAB2D3-3A22-461F-998B-B20A3617ADD2}" type="presParOf" srcId="{BE975FA7-5BFD-42C6-A3A8-90FF4CF5C10C}" destId="{3260FADF-A88A-4C84-B0CB-E901E855FC6F}" srcOrd="0" destOrd="0" presId="urn:microsoft.com/office/officeart/2005/8/layout/orgChart1"/>
    <dgm:cxn modelId="{B9A9BA41-BCE0-4060-8B23-4988A9B543B8}" type="presParOf" srcId="{BE975FA7-5BFD-42C6-A3A8-90FF4CF5C10C}" destId="{5E8C2B26-A7E4-4223-B90A-867D88545945}" srcOrd="1" destOrd="0" presId="urn:microsoft.com/office/officeart/2005/8/layout/orgChart1"/>
    <dgm:cxn modelId="{E05041A6-35F4-4FA0-B6DD-08E8853F52C3}" type="presParOf" srcId="{1DE0EB83-9C7B-4EFD-B3F4-C4825444B483}" destId="{443078C6-C70D-4B4C-8E2D-056E0CC3C31B}" srcOrd="1" destOrd="0" presId="urn:microsoft.com/office/officeart/2005/8/layout/orgChart1"/>
    <dgm:cxn modelId="{E6F7CFDD-0A29-40FC-89F7-E61CF2F5801A}" type="presParOf" srcId="{1DE0EB83-9C7B-4EFD-B3F4-C4825444B483}" destId="{2F496CCE-E955-495E-821B-5B2D8D7607AB}" srcOrd="2" destOrd="0" presId="urn:microsoft.com/office/officeart/2005/8/layout/orgChart1"/>
    <dgm:cxn modelId="{007C98F7-5F26-4040-923F-BD1E36418D3D}" type="presParOf" srcId="{B1862C08-BBEF-46E2-A18C-DD470D7FBDD2}" destId="{9AAA48C0-87EB-4A94-8215-1ECB53CF4C2F}" srcOrd="2" destOrd="0" presId="urn:microsoft.com/office/officeart/2005/8/layout/orgChart1"/>
    <dgm:cxn modelId="{5FACCF4E-AB92-4B2D-9C38-92F8BB533B16}" type="presParOf" srcId="{2AEFD417-1BAB-4375-983A-8101A17CDE21}" destId="{EBF78EC3-0487-48C2-88B2-1A23CD232072}" srcOrd="6" destOrd="0" presId="urn:microsoft.com/office/officeart/2005/8/layout/orgChart1"/>
    <dgm:cxn modelId="{1B11B6EA-DDD9-449F-B036-AC2957DB8E7D}" type="presParOf" srcId="{2AEFD417-1BAB-4375-983A-8101A17CDE21}" destId="{3465998A-3598-4A6D-9B4B-3D8C6276C61C}" srcOrd="7" destOrd="0" presId="urn:microsoft.com/office/officeart/2005/8/layout/orgChart1"/>
    <dgm:cxn modelId="{4C16B998-5AA0-4BC5-A957-56AB14D1ECDC}" type="presParOf" srcId="{3465998A-3598-4A6D-9B4B-3D8C6276C61C}" destId="{90FF01CB-424B-4AB9-8F54-C789984AF479}" srcOrd="0" destOrd="0" presId="urn:microsoft.com/office/officeart/2005/8/layout/orgChart1"/>
    <dgm:cxn modelId="{E4301651-84ED-4029-BDB0-D00DE5DED71B}" type="presParOf" srcId="{90FF01CB-424B-4AB9-8F54-C789984AF479}" destId="{A4893311-913C-4754-A416-C47D151CEDDA}" srcOrd="0" destOrd="0" presId="urn:microsoft.com/office/officeart/2005/8/layout/orgChart1"/>
    <dgm:cxn modelId="{46C89B23-2250-46A2-B0F3-80997A4C5045}" type="presParOf" srcId="{90FF01CB-424B-4AB9-8F54-C789984AF479}" destId="{E631A53F-E2CD-4845-9D78-310AC36A1214}" srcOrd="1" destOrd="0" presId="urn:microsoft.com/office/officeart/2005/8/layout/orgChart1"/>
    <dgm:cxn modelId="{CFC91F16-899F-4952-92D4-F76D959197E3}" type="presParOf" srcId="{3465998A-3598-4A6D-9B4B-3D8C6276C61C}" destId="{9F6F3797-FAA3-425B-9FCE-3F812955A776}" srcOrd="1" destOrd="0" presId="urn:microsoft.com/office/officeart/2005/8/layout/orgChart1"/>
    <dgm:cxn modelId="{CAD182CE-BB74-4CC0-95C7-C26FA68C5B8D}" type="presParOf" srcId="{9F6F3797-FAA3-425B-9FCE-3F812955A776}" destId="{F6CB1A86-54AD-4493-9683-1868368EDCE3}" srcOrd="0" destOrd="0" presId="urn:microsoft.com/office/officeart/2005/8/layout/orgChart1"/>
    <dgm:cxn modelId="{FFC32DD1-1F08-47CB-8836-52F71D6E9DCB}" type="presParOf" srcId="{9F6F3797-FAA3-425B-9FCE-3F812955A776}" destId="{B510C93F-4887-446B-BEE2-11889FE7234D}" srcOrd="1" destOrd="0" presId="urn:microsoft.com/office/officeart/2005/8/layout/orgChart1"/>
    <dgm:cxn modelId="{FFC7DFAF-CC0D-4752-B751-0B1DFA06074E}" type="presParOf" srcId="{B510C93F-4887-446B-BEE2-11889FE7234D}" destId="{38533BC9-CDB4-46F7-B809-FC3EBA40DF55}" srcOrd="0" destOrd="0" presId="urn:microsoft.com/office/officeart/2005/8/layout/orgChart1"/>
    <dgm:cxn modelId="{FF1C7164-F483-4C52-8010-352E64DE522E}" type="presParOf" srcId="{38533BC9-CDB4-46F7-B809-FC3EBA40DF55}" destId="{AF6D02C6-64CC-4AE1-B8C6-D1B31A2E7A0D}" srcOrd="0" destOrd="0" presId="urn:microsoft.com/office/officeart/2005/8/layout/orgChart1"/>
    <dgm:cxn modelId="{34032EF6-76B5-4ADA-B075-BC5B66044597}" type="presParOf" srcId="{38533BC9-CDB4-46F7-B809-FC3EBA40DF55}" destId="{D53AECDA-1058-4296-9CF4-E0540521F949}" srcOrd="1" destOrd="0" presId="urn:microsoft.com/office/officeart/2005/8/layout/orgChart1"/>
    <dgm:cxn modelId="{FC24703F-07EB-4AE0-B58B-388CA81AE14C}" type="presParOf" srcId="{B510C93F-4887-446B-BEE2-11889FE7234D}" destId="{641D3D00-1005-43F9-8EBF-F1463D144675}" srcOrd="1" destOrd="0" presId="urn:microsoft.com/office/officeart/2005/8/layout/orgChart1"/>
    <dgm:cxn modelId="{F247F0EA-7ED0-4725-A3BE-7B08E986CECB}" type="presParOf" srcId="{B510C93F-4887-446B-BEE2-11889FE7234D}" destId="{42FA5B84-3257-47FD-A384-D2E4E4EB908F}" srcOrd="2" destOrd="0" presId="urn:microsoft.com/office/officeart/2005/8/layout/orgChart1"/>
    <dgm:cxn modelId="{2C5E3CBC-6DA1-4379-A9A4-0C93D5D8A669}" type="presParOf" srcId="{9F6F3797-FAA3-425B-9FCE-3F812955A776}" destId="{CA40B953-56FC-4A1B-9050-523A7D45DE59}" srcOrd="2" destOrd="0" presId="urn:microsoft.com/office/officeart/2005/8/layout/orgChart1"/>
    <dgm:cxn modelId="{A626BF4F-CB67-4117-9AD9-517BF52BA1BB}" type="presParOf" srcId="{9F6F3797-FAA3-425B-9FCE-3F812955A776}" destId="{3945FABD-EDC2-438D-ABB3-CAFCBDC05EFF}" srcOrd="3" destOrd="0" presId="urn:microsoft.com/office/officeart/2005/8/layout/orgChart1"/>
    <dgm:cxn modelId="{E8EE8F2D-96A0-4672-897F-9E97F0810084}" type="presParOf" srcId="{3945FABD-EDC2-438D-ABB3-CAFCBDC05EFF}" destId="{675E44B6-F36B-4AB8-8A98-6E020977B144}" srcOrd="0" destOrd="0" presId="urn:microsoft.com/office/officeart/2005/8/layout/orgChart1"/>
    <dgm:cxn modelId="{880A99FB-5B14-44FB-B792-E261E6DA9EAD}" type="presParOf" srcId="{675E44B6-F36B-4AB8-8A98-6E020977B144}" destId="{7FAF0C9C-5FE4-4627-A561-70D1785A56CF}" srcOrd="0" destOrd="0" presId="urn:microsoft.com/office/officeart/2005/8/layout/orgChart1"/>
    <dgm:cxn modelId="{FC549B19-93F8-4B05-8580-C8185BF23047}" type="presParOf" srcId="{675E44B6-F36B-4AB8-8A98-6E020977B144}" destId="{261EB084-2FB6-4962-A57B-C576083E9879}" srcOrd="1" destOrd="0" presId="urn:microsoft.com/office/officeart/2005/8/layout/orgChart1"/>
    <dgm:cxn modelId="{8B7F7043-C65D-4D16-9BD5-A9D20777C979}" type="presParOf" srcId="{3945FABD-EDC2-438D-ABB3-CAFCBDC05EFF}" destId="{7A48BC2F-75C0-44A5-8D65-9D80F6A34F2D}" srcOrd="1" destOrd="0" presId="urn:microsoft.com/office/officeart/2005/8/layout/orgChart1"/>
    <dgm:cxn modelId="{F92C8054-FE4C-45EB-B6E2-E7A3B0B1B204}" type="presParOf" srcId="{3945FABD-EDC2-438D-ABB3-CAFCBDC05EFF}" destId="{504734F9-43E5-4B77-AB33-144C3DB662E1}" srcOrd="2" destOrd="0" presId="urn:microsoft.com/office/officeart/2005/8/layout/orgChart1"/>
    <dgm:cxn modelId="{3A35AAA9-4D5C-4FEE-8C97-0A9AFEB598E0}" type="presParOf" srcId="{9F6F3797-FAA3-425B-9FCE-3F812955A776}" destId="{CC128D90-ED8F-43B6-96D2-F72F5D5661DA}" srcOrd="4" destOrd="0" presId="urn:microsoft.com/office/officeart/2005/8/layout/orgChart1"/>
    <dgm:cxn modelId="{C9B2BEEF-0470-4DDD-ADF5-E8B7D2700F10}" type="presParOf" srcId="{9F6F3797-FAA3-425B-9FCE-3F812955A776}" destId="{9DC465CA-718D-431B-9B7C-5430C4FFAC7C}" srcOrd="5" destOrd="0" presId="urn:microsoft.com/office/officeart/2005/8/layout/orgChart1"/>
    <dgm:cxn modelId="{762D2DBE-4FEB-4B73-84AC-0448A0FA4E4E}" type="presParOf" srcId="{9DC465CA-718D-431B-9B7C-5430C4FFAC7C}" destId="{DD6B0C3A-5408-4D20-9EB2-FB522ABA542B}" srcOrd="0" destOrd="0" presId="urn:microsoft.com/office/officeart/2005/8/layout/orgChart1"/>
    <dgm:cxn modelId="{AF8F18F9-0D64-4C7A-95D9-5BCAFB18C6D6}" type="presParOf" srcId="{DD6B0C3A-5408-4D20-9EB2-FB522ABA542B}" destId="{5A7DD9B2-CA5B-4D73-877D-FFBDBC0EED92}" srcOrd="0" destOrd="0" presId="urn:microsoft.com/office/officeart/2005/8/layout/orgChart1"/>
    <dgm:cxn modelId="{ECDE4CF3-02DB-4805-B636-443D1B51BF9D}" type="presParOf" srcId="{DD6B0C3A-5408-4D20-9EB2-FB522ABA542B}" destId="{E6028F4C-60E0-4E92-9B43-DE8215061498}" srcOrd="1" destOrd="0" presId="urn:microsoft.com/office/officeart/2005/8/layout/orgChart1"/>
    <dgm:cxn modelId="{3B39CD5E-FB0B-45A6-91C6-61B1C34C5D9B}" type="presParOf" srcId="{9DC465CA-718D-431B-9B7C-5430C4FFAC7C}" destId="{C5BBE132-5451-4A7D-A5E7-DBBD8C35D9FD}" srcOrd="1" destOrd="0" presId="urn:microsoft.com/office/officeart/2005/8/layout/orgChart1"/>
    <dgm:cxn modelId="{F8A0CE7A-0F51-4A96-86E4-30AEE43D4F87}" type="presParOf" srcId="{9DC465CA-718D-431B-9B7C-5430C4FFAC7C}" destId="{A4B22F14-59B5-4D1D-8B41-2F8AFC7D880F}" srcOrd="2" destOrd="0" presId="urn:microsoft.com/office/officeart/2005/8/layout/orgChart1"/>
    <dgm:cxn modelId="{4A8DFAF3-36A4-417C-94D7-AF9AC60F887F}" type="presParOf" srcId="{3465998A-3598-4A6D-9B4B-3D8C6276C61C}" destId="{0CF1D120-19FC-47CD-8F87-9A0851D2E045}" srcOrd="2" destOrd="0" presId="urn:microsoft.com/office/officeart/2005/8/layout/orgChart1"/>
    <dgm:cxn modelId="{5CB33588-9EA9-4736-AD95-3B1E18C6D4FA}" type="presParOf" srcId="{7585A1E9-1ECF-4C84-A6E9-2E760E0CC651}" destId="{29B31A21-C1E5-49D1-A90F-A966FAA32385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5E040-B9C3-45A0-AB8E-2B314B482D1E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5E040-B9C3-45A0-AB8E-2B314B482D1E}" type="datetimeFigureOut">
              <a:rPr lang="en-US" smtClean="0"/>
              <a:pPr/>
              <a:t>11/13/2008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4F9D-9EFE-4F2A-B1B0-F68386EEF9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dirty="0" smtClean="0"/>
              <a:t>Sample WBS by Task Types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914400" y="1066800"/>
          <a:ext cx="73914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10200" y="5029200"/>
            <a:ext cx="2971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chart created in Office 2007 PowerPoint using the Insert &gt; </a:t>
            </a:r>
            <a:r>
              <a:rPr lang="en-US" dirty="0" err="1" smtClean="0"/>
              <a:t>SmartArt</a:t>
            </a:r>
            <a:r>
              <a:rPr lang="en-US" dirty="0" smtClean="0"/>
              <a:t> feature. Once created, the chart can be reformatted as needed.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" y="1143000"/>
            <a:ext cx="902208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04800" y="1524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Gantt Chart / Project Plan for</a:t>
            </a:r>
          </a:p>
          <a:p>
            <a:pPr algn="ctr"/>
            <a:r>
              <a:rPr lang="en-US" sz="2800" dirty="0" smtClean="0"/>
              <a:t>Sample WBS by Task Types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6482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Gantt Project allows you to model the links/relationships between tasks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102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Sample WBS by Task Types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WBS by Task Types</dc:title>
  <dc:creator>Mark Anderson</dc:creator>
  <cp:lastModifiedBy>Mark Anderson</cp:lastModifiedBy>
  <cp:revision>6</cp:revision>
  <dcterms:created xsi:type="dcterms:W3CDTF">2008-11-13T19:43:58Z</dcterms:created>
  <dcterms:modified xsi:type="dcterms:W3CDTF">2008-11-13T21:10:25Z</dcterms:modified>
</cp:coreProperties>
</file>