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D95D8-AF71-41B2-9A8D-4E9EC434789A}" type="datetimeFigureOut">
              <a:rPr lang="en-US" smtClean="0"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07D17-532E-4DC9-B9CD-BED94B4EA0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</a:t>
            </a:r>
            <a:r>
              <a:rPr lang="en-US" dirty="0" err="1" smtClean="0"/>
              <a:t>TortiseSVN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981200"/>
            <a:ext cx="5134396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</a:t>
            </a:r>
            <a:r>
              <a:rPr lang="en-US" smtClean="0"/>
              <a:t>a Repository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057400"/>
            <a:ext cx="516352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a Log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981200"/>
            <a:ext cx="518376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Refining a Report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057400"/>
            <a:ext cx="479099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Brace 4"/>
          <p:cNvSpPr/>
          <p:nvPr/>
        </p:nvSpPr>
        <p:spPr>
          <a:xfrm rot="16200000">
            <a:off x="2933700" y="1409700"/>
            <a:ext cx="533400" cy="13716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24100" y="1533525"/>
            <a:ext cx="1764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Reporting Period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2145268"/>
            <a:ext cx="1968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Selecting a student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Statistics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600200"/>
            <a:ext cx="476918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 rot="10800000">
            <a:off x="6705601" y="4952999"/>
            <a:ext cx="609600" cy="457200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18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Start TortiseSVN</vt:lpstr>
      <vt:lpstr>Choose a Repository</vt:lpstr>
      <vt:lpstr>Show a Log</vt:lpstr>
      <vt:lpstr>Refining a Report</vt:lpstr>
      <vt:lpstr>Summary Statistics</vt:lpstr>
    </vt:vector>
  </TitlesOfParts>
  <Company>RPI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TortiseSVN</dc:title>
  <dc:creator>Junichi Kanai</dc:creator>
  <cp:lastModifiedBy>Junichi Kanai</cp:lastModifiedBy>
  <cp:revision>1</cp:revision>
  <dcterms:created xsi:type="dcterms:W3CDTF">2009-07-10T18:04:57Z</dcterms:created>
  <dcterms:modified xsi:type="dcterms:W3CDTF">2009-07-10T18:52:03Z</dcterms:modified>
</cp:coreProperties>
</file>