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0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7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3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4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6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1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4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5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1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1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5327-1E67-4D03-B2E1-6026822A50FA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0483-2375-4AE1-97C8-0E667B2FB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Process</a:t>
            </a:r>
            <a:br>
              <a:rPr lang="en-US" dirty="0" smtClean="0"/>
            </a:br>
            <a:r>
              <a:rPr lang="en-US" dirty="0" smtClean="0"/>
              <a:t>Concepts -&gt; Parts</a:t>
            </a:r>
            <a:endParaRPr lang="en-US" dirty="0"/>
          </a:p>
        </p:txBody>
      </p:sp>
      <p:sp>
        <p:nvSpPr>
          <p:cNvPr id="7" name="Pentagon 6"/>
          <p:cNvSpPr/>
          <p:nvPr/>
        </p:nvSpPr>
        <p:spPr>
          <a:xfrm>
            <a:off x="533400" y="1676400"/>
            <a:ext cx="1371600" cy="758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Concept</a:t>
            </a:r>
          </a:p>
          <a:p>
            <a:pPr algn="ctr"/>
            <a:r>
              <a:rPr lang="en-US" sz="1600" dirty="0" smtClean="0"/>
              <a:t>Generation</a:t>
            </a:r>
            <a:endParaRPr lang="en-US" sz="1600" dirty="0"/>
          </a:p>
        </p:txBody>
      </p:sp>
      <p:sp>
        <p:nvSpPr>
          <p:cNvPr id="8" name="Pentagon 7"/>
          <p:cNvSpPr/>
          <p:nvPr/>
        </p:nvSpPr>
        <p:spPr>
          <a:xfrm>
            <a:off x="3782786" y="1676400"/>
            <a:ext cx="1371600" cy="758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Concept</a:t>
            </a:r>
          </a:p>
          <a:p>
            <a:pPr algn="ctr"/>
            <a:r>
              <a:rPr lang="en-US" sz="1600" dirty="0" smtClean="0"/>
              <a:t>Selection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247900" y="1676400"/>
            <a:ext cx="979715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Hand</a:t>
            </a:r>
          </a:p>
          <a:p>
            <a:pPr algn="ctr"/>
            <a:r>
              <a:rPr lang="en-US" sz="1600" dirty="0" smtClean="0"/>
              <a:t>Sketches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7" idx="3"/>
            <a:endCxn id="9" idx="1"/>
          </p:cNvCxnSpPr>
          <p:nvPr/>
        </p:nvCxnSpPr>
        <p:spPr>
          <a:xfrm>
            <a:off x="1905000" y="2055845"/>
            <a:ext cx="3429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  <a:endCxn id="8" idx="1"/>
          </p:cNvCxnSpPr>
          <p:nvPr/>
        </p:nvCxnSpPr>
        <p:spPr>
          <a:xfrm>
            <a:off x="3227615" y="2055845"/>
            <a:ext cx="55517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11586" y="1679510"/>
            <a:ext cx="979715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Refined</a:t>
            </a:r>
          </a:p>
          <a:p>
            <a:pPr algn="ctr"/>
            <a:r>
              <a:rPr lang="en-US" sz="1600" dirty="0" smtClean="0"/>
              <a:t>Hand</a:t>
            </a:r>
          </a:p>
          <a:p>
            <a:pPr algn="ctr"/>
            <a:r>
              <a:rPr lang="en-US" sz="1600" dirty="0" smtClean="0"/>
              <a:t>Sketches</a:t>
            </a:r>
            <a:endParaRPr lang="en-US" sz="1600" dirty="0"/>
          </a:p>
        </p:txBody>
      </p:sp>
      <p:cxnSp>
        <p:nvCxnSpPr>
          <p:cNvPr id="15" name="Straight Arrow Connector 14"/>
          <p:cNvCxnSpPr>
            <a:stCxn id="8" idx="3"/>
            <a:endCxn id="14" idx="1"/>
          </p:cNvCxnSpPr>
          <p:nvPr/>
        </p:nvCxnSpPr>
        <p:spPr>
          <a:xfrm>
            <a:off x="5154386" y="2055845"/>
            <a:ext cx="457200" cy="31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3"/>
          </p:cNvCxnSpPr>
          <p:nvPr/>
        </p:nvCxnSpPr>
        <p:spPr>
          <a:xfrm>
            <a:off x="6591301" y="2058955"/>
            <a:ext cx="39188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entagon 22"/>
          <p:cNvSpPr/>
          <p:nvPr/>
        </p:nvSpPr>
        <p:spPr>
          <a:xfrm>
            <a:off x="522514" y="2974910"/>
            <a:ext cx="1371600" cy="758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Electrical / Mechanical CAD</a:t>
            </a:r>
            <a:endParaRPr lang="en-US" sz="1600" dirty="0"/>
          </a:p>
        </p:txBody>
      </p:sp>
      <p:cxnSp>
        <p:nvCxnSpPr>
          <p:cNvPr id="24" name="Straight Arrow Connector 23"/>
          <p:cNvCxnSpPr>
            <a:stCxn id="23" idx="3"/>
            <a:endCxn id="27" idx="1"/>
          </p:cNvCxnSpPr>
          <p:nvPr/>
        </p:nvCxnSpPr>
        <p:spPr>
          <a:xfrm>
            <a:off x="1894114" y="3354355"/>
            <a:ext cx="3429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entagon 24"/>
          <p:cNvSpPr/>
          <p:nvPr/>
        </p:nvSpPr>
        <p:spPr>
          <a:xfrm>
            <a:off x="5715000" y="5334000"/>
            <a:ext cx="1371600" cy="758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Fabrication (Shop)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237014" y="2974910"/>
            <a:ext cx="990601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Approved Design(s)</a:t>
            </a:r>
            <a:endParaRPr lang="en-US" sz="1600" dirty="0"/>
          </a:p>
        </p:txBody>
      </p:sp>
      <p:cxnSp>
        <p:nvCxnSpPr>
          <p:cNvPr id="28" name="Straight Arrow Connector 27"/>
          <p:cNvCxnSpPr>
            <a:stCxn id="27" idx="3"/>
            <a:endCxn id="29" idx="1"/>
          </p:cNvCxnSpPr>
          <p:nvPr/>
        </p:nvCxnSpPr>
        <p:spPr>
          <a:xfrm flipV="1">
            <a:off x="3227615" y="3351245"/>
            <a:ext cx="664029" cy="31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891644" y="2971800"/>
            <a:ext cx="1175656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Outsourced Parts List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3891644" y="5337110"/>
            <a:ext cx="1175656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Fabricated Parts List</a:t>
            </a:r>
            <a:endParaRPr lang="en-US" sz="1600" dirty="0"/>
          </a:p>
        </p:txBody>
      </p:sp>
      <p:sp>
        <p:nvSpPr>
          <p:cNvPr id="31" name="Pentagon 30"/>
          <p:cNvSpPr/>
          <p:nvPr/>
        </p:nvSpPr>
        <p:spPr>
          <a:xfrm>
            <a:off x="5682344" y="2978020"/>
            <a:ext cx="1371600" cy="758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Sourcing Review</a:t>
            </a:r>
            <a:endParaRPr lang="en-US" sz="1600" dirty="0"/>
          </a:p>
        </p:txBody>
      </p:sp>
      <p:cxnSp>
        <p:nvCxnSpPr>
          <p:cNvPr id="32" name="Straight Arrow Connector 31"/>
          <p:cNvCxnSpPr>
            <a:stCxn id="29" idx="3"/>
            <a:endCxn id="31" idx="1"/>
          </p:cNvCxnSpPr>
          <p:nvPr/>
        </p:nvCxnSpPr>
        <p:spPr>
          <a:xfrm>
            <a:off x="5067300" y="3351245"/>
            <a:ext cx="615044" cy="62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3"/>
            <a:endCxn id="25" idx="1"/>
          </p:cNvCxnSpPr>
          <p:nvPr/>
        </p:nvCxnSpPr>
        <p:spPr>
          <a:xfrm flipV="1">
            <a:off x="5067300" y="5713445"/>
            <a:ext cx="647700" cy="31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2"/>
            <a:endCxn id="51" idx="0"/>
          </p:cNvCxnSpPr>
          <p:nvPr/>
        </p:nvCxnSpPr>
        <p:spPr>
          <a:xfrm>
            <a:off x="6178422" y="373691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633885" y="4525387"/>
            <a:ext cx="0" cy="1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entagon 50"/>
          <p:cNvSpPr/>
          <p:nvPr/>
        </p:nvSpPr>
        <p:spPr>
          <a:xfrm>
            <a:off x="5682344" y="4194110"/>
            <a:ext cx="1371600" cy="758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Order Parts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7663544" y="5334000"/>
            <a:ext cx="1175656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Fabricated Parts</a:t>
            </a:r>
            <a:endParaRPr lang="en-US" sz="1600" dirty="0"/>
          </a:p>
        </p:txBody>
      </p:sp>
      <p:cxnSp>
        <p:nvCxnSpPr>
          <p:cNvPr id="55" name="Straight Arrow Connector 54"/>
          <p:cNvCxnSpPr>
            <a:stCxn id="25" idx="3"/>
            <a:endCxn id="54" idx="1"/>
          </p:cNvCxnSpPr>
          <p:nvPr/>
        </p:nvCxnSpPr>
        <p:spPr>
          <a:xfrm>
            <a:off x="7086600" y="5713445"/>
            <a:ext cx="57694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663544" y="4191000"/>
            <a:ext cx="1175656" cy="758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Sourced Parts</a:t>
            </a:r>
            <a:endParaRPr lang="en-US" sz="1600" dirty="0"/>
          </a:p>
        </p:txBody>
      </p:sp>
      <p:cxnSp>
        <p:nvCxnSpPr>
          <p:cNvPr id="75" name="Straight Arrow Connector 74"/>
          <p:cNvCxnSpPr>
            <a:stCxn id="51" idx="3"/>
            <a:endCxn id="74" idx="1"/>
          </p:cNvCxnSpPr>
          <p:nvPr/>
        </p:nvCxnSpPr>
        <p:spPr>
          <a:xfrm flipV="1">
            <a:off x="7053944" y="4570445"/>
            <a:ext cx="609600" cy="31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27" idx="3"/>
            <a:endCxn id="30" idx="1"/>
          </p:cNvCxnSpPr>
          <p:nvPr/>
        </p:nvCxnSpPr>
        <p:spPr>
          <a:xfrm>
            <a:off x="3227615" y="3354355"/>
            <a:ext cx="664029" cy="2362200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/>
          <p:nvPr/>
        </p:nvCxnSpPr>
        <p:spPr>
          <a:xfrm rot="10800000" flipV="1">
            <a:off x="293914" y="2058954"/>
            <a:ext cx="6689272" cy="684245"/>
          </a:xfrm>
          <a:prstGeom prst="bentConnector3">
            <a:avLst>
              <a:gd name="adj1" fmla="val -1472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endCxn id="23" idx="1"/>
          </p:cNvCxnSpPr>
          <p:nvPr/>
        </p:nvCxnSpPr>
        <p:spPr>
          <a:xfrm rot="16200000" flipH="1">
            <a:off x="102637" y="2934477"/>
            <a:ext cx="611155" cy="2286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80732" y="6324600"/>
            <a:ext cx="187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11/17/2016 - MJA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0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General Process Concepts -&gt; Parts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Process Concepts -&gt; Parts</dc:title>
  <dc:creator>Mark Anderson</dc:creator>
  <cp:lastModifiedBy>Mark Anderson</cp:lastModifiedBy>
  <cp:revision>4</cp:revision>
  <dcterms:created xsi:type="dcterms:W3CDTF">2016-11-17T21:53:37Z</dcterms:created>
  <dcterms:modified xsi:type="dcterms:W3CDTF">2016-11-17T22:09:42Z</dcterms:modified>
</cp:coreProperties>
</file>