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61" autoAdjust="0"/>
  </p:normalViewPr>
  <p:slideViewPr>
    <p:cSldViewPr>
      <p:cViewPr varScale="1">
        <p:scale>
          <a:sx n="96" d="100"/>
          <a:sy n="96" d="100"/>
        </p:scale>
        <p:origin x="13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9ED47-CE83-4F17-A26E-90D4FBACF0F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8A133-A0D7-4771-9B15-646DE8C63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8A133-A0D7-4771-9B15-646DE8C638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53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8A133-A0D7-4771-9B15-646DE8C638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6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8A133-A0D7-4771-9B15-646DE8C638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91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EDN_FAQ#Quick-Start-Guide-Using-the-Electronic-Design-Notebook-for-Capstone-Designpptx" TargetMode="External"/><Relationship Id="rId2" Type="http://schemas.openxmlformats.org/officeDocument/2006/relationships/hyperlink" Target="https://designlab.eng.rpi.edu/edn/projects/capstone-support-dev/wiki/EDN_FAQ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signlab.eng.rpi.edu/redmine/projects/capstone-support-dev/wiki/Gantt_Charts" TargetMode="External"/><Relationship Id="rId4" Type="http://schemas.openxmlformats.org/officeDocument/2006/relationships/hyperlink" Target="https://designlab.eng.rpi.edu/edn/projects/capstone-support-dev/wiki/Subvers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4256468" cy="3171486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EDN and the Repository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4953000"/>
            <a:ext cx="7239000" cy="4525963"/>
          </a:xfrm>
        </p:spPr>
        <p:txBody>
          <a:bodyPr>
            <a:normAutofit/>
          </a:bodyPr>
          <a:lstStyle/>
          <a:p>
            <a:r>
              <a:rPr lang="en-US" sz="8800" dirty="0" smtClean="0"/>
              <a:t>TL;DR</a:t>
            </a:r>
            <a:endParaRPr lang="en-US" sz="8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295400"/>
            <a:ext cx="3048000" cy="22987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657600"/>
            <a:ext cx="4800600" cy="307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4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 contact info</a:t>
            </a:r>
          </a:p>
          <a:p>
            <a:r>
              <a:rPr lang="en-US" dirty="0" smtClean="0"/>
              <a:t>Instructions for equipment/software</a:t>
            </a:r>
          </a:p>
          <a:p>
            <a:r>
              <a:rPr lang="en-US" dirty="0" smtClean="0"/>
              <a:t>Standard Operating Procedures (SOP)</a:t>
            </a:r>
          </a:p>
          <a:p>
            <a:r>
              <a:rPr lang="en-US" dirty="0" smtClean="0"/>
              <a:t>Table of Contents to project</a:t>
            </a:r>
          </a:p>
          <a:p>
            <a:pPr lvl="1"/>
            <a:r>
              <a:rPr lang="en-US" dirty="0" smtClean="0"/>
              <a:t>Quick links to extra useful stuff</a:t>
            </a:r>
          </a:p>
          <a:p>
            <a:pPr lvl="2"/>
            <a:r>
              <a:rPr lang="en-US" dirty="0" smtClean="0"/>
              <a:t>Forums</a:t>
            </a:r>
          </a:p>
          <a:p>
            <a:pPr lvl="2"/>
            <a:r>
              <a:rPr lang="en-US" dirty="0" smtClean="0"/>
              <a:t>Repository</a:t>
            </a:r>
          </a:p>
          <a:p>
            <a:pPr lvl="2"/>
            <a:r>
              <a:rPr lang="en-US" dirty="0" smtClean="0"/>
              <a:t>Project Wiki</a:t>
            </a:r>
          </a:p>
          <a:p>
            <a:pPr lvl="2"/>
            <a:r>
              <a:rPr lang="en-US" dirty="0" smtClean="0"/>
              <a:t>Capstone Support Wiki</a:t>
            </a:r>
          </a:p>
        </p:txBody>
      </p:sp>
    </p:spTree>
    <p:extLst>
      <p:ext uri="{BB962C8B-B14F-4D97-AF65-F5344CB8AC3E}">
        <p14:creationId xmlns:p14="http://schemas.microsoft.com/office/powerpoint/2010/main" val="405537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Post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work done here</a:t>
            </a:r>
          </a:p>
          <a:p>
            <a:pPr lvl="1"/>
            <a:r>
              <a:rPr lang="en-US" dirty="0" smtClean="0"/>
              <a:t>Sketches, documents, PPT, meeting minutes</a:t>
            </a:r>
          </a:p>
          <a:p>
            <a:pPr lvl="2"/>
            <a:r>
              <a:rPr lang="en-US" dirty="0" smtClean="0"/>
              <a:t>CAD and Code should go in Repository</a:t>
            </a:r>
          </a:p>
          <a:p>
            <a:pPr lvl="1"/>
            <a:r>
              <a:rPr lang="en-US" dirty="0" smtClean="0"/>
              <a:t>Links to externally available information</a:t>
            </a:r>
          </a:p>
          <a:p>
            <a:pPr lvl="2"/>
            <a:r>
              <a:rPr lang="en-US" dirty="0" smtClean="0"/>
              <a:t>Include summary and page number of interest</a:t>
            </a:r>
          </a:p>
          <a:p>
            <a:pPr lvl="1"/>
            <a:r>
              <a:rPr lang="en-US" dirty="0" smtClean="0"/>
              <a:t>Use version # in filenames</a:t>
            </a:r>
          </a:p>
          <a:p>
            <a:pPr lvl="1"/>
            <a:r>
              <a:rPr lang="en-US" dirty="0" smtClean="0"/>
              <a:t>Link to issue where progress is tracked</a:t>
            </a:r>
          </a:p>
          <a:p>
            <a:pPr lvl="1"/>
            <a:r>
              <a:rPr lang="en-US" dirty="0" smtClean="0"/>
              <a:t>Drafts encouraged. DO NOT WAIT until complete to post work</a:t>
            </a:r>
          </a:p>
          <a:p>
            <a:r>
              <a:rPr lang="en-US" dirty="0" smtClean="0"/>
              <a:t>Reply with DISCUSSION of work done</a:t>
            </a:r>
          </a:p>
          <a:p>
            <a:pPr lvl="1"/>
            <a:r>
              <a:rPr lang="en-US" dirty="0" smtClean="0"/>
              <a:t>Change subject to address content of reply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1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CAD &amp; Software Code here</a:t>
            </a:r>
          </a:p>
          <a:p>
            <a:pPr lvl="1"/>
            <a:r>
              <a:rPr lang="en-US" dirty="0" smtClean="0"/>
              <a:t>Create forum thread to collect discussion on this work</a:t>
            </a:r>
          </a:p>
          <a:p>
            <a:pPr lvl="1"/>
            <a:r>
              <a:rPr lang="en-US" dirty="0" smtClean="0"/>
              <a:t>Do NOT add version # or date to file name</a:t>
            </a:r>
          </a:p>
          <a:p>
            <a:pPr lvl="2"/>
            <a:r>
              <a:rPr lang="en-US" dirty="0" smtClean="0"/>
              <a:t>Subversion automatically tracks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omment should explain what changed and why</a:t>
            </a:r>
          </a:p>
          <a:p>
            <a:r>
              <a:rPr lang="en-US" dirty="0" smtClean="0"/>
              <a:t>Everything else should go in Forums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03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Track all work for project completion</a:t>
            </a:r>
          </a:p>
          <a:p>
            <a:pPr lvl="1"/>
            <a:r>
              <a:rPr lang="en-US" dirty="0" smtClean="0"/>
              <a:t>Short duration (NEVER more than 2 weeks)</a:t>
            </a:r>
          </a:p>
          <a:p>
            <a:pPr lvl="1"/>
            <a:r>
              <a:rPr lang="en-US" dirty="0" smtClean="0"/>
              <a:t>Measurable outcome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DO NOT document dialog of progress on Issue</a:t>
            </a:r>
          </a:p>
          <a:p>
            <a:pPr lvl="1"/>
            <a:r>
              <a:rPr lang="en-US" sz="2800" dirty="0"/>
              <a:t>Create </a:t>
            </a:r>
            <a:r>
              <a:rPr lang="en-US" dirty="0" smtClean="0"/>
              <a:t>a Forum thread to collect deliverables and </a:t>
            </a:r>
            <a:r>
              <a:rPr lang="en-US" dirty="0"/>
              <a:t>discussion</a:t>
            </a:r>
          </a:p>
          <a:p>
            <a:pPr lvl="1"/>
            <a:r>
              <a:rPr lang="en-US" dirty="0" smtClean="0"/>
              <a:t>Add link to forum thread in Issue</a:t>
            </a:r>
          </a:p>
          <a:p>
            <a:r>
              <a:rPr lang="en-US" dirty="0" smtClean="0"/>
              <a:t>Update status as progress is made</a:t>
            </a:r>
          </a:p>
          <a:p>
            <a:pPr lvl="1"/>
            <a:r>
              <a:rPr lang="en-US" dirty="0" smtClean="0"/>
              <a:t>Assigned : team member chosen to complete task</a:t>
            </a:r>
          </a:p>
          <a:p>
            <a:pPr lvl="1"/>
            <a:r>
              <a:rPr lang="en-US" dirty="0" smtClean="0"/>
              <a:t>Working : Post link to artifacts (document, spreadsheet, etc..)</a:t>
            </a:r>
          </a:p>
          <a:p>
            <a:pPr lvl="1"/>
            <a:r>
              <a:rPr lang="en-US" dirty="0" smtClean="0"/>
              <a:t>Complete : Ask teammate to verify work, check artifact, and mark complete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56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post is date stamped and name recorded</a:t>
            </a:r>
          </a:p>
          <a:p>
            <a:pPr lvl="1"/>
            <a:r>
              <a:rPr lang="en-US" dirty="0" smtClean="0"/>
              <a:t>No need to include student name in file names</a:t>
            </a:r>
          </a:p>
          <a:p>
            <a:r>
              <a:rPr lang="en-US" dirty="0" smtClean="0"/>
              <a:t>Plain text is searchable, attachments are not</a:t>
            </a:r>
          </a:p>
          <a:p>
            <a:pPr lvl="1"/>
            <a:r>
              <a:rPr lang="en-US" dirty="0" smtClean="0"/>
              <a:t>Minutes and notes more useful as plain text posts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1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ID #6 Project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345" y="1600200"/>
            <a:ext cx="4343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“A” students post useful, technical items multiple times per week which advance project completion</a:t>
            </a:r>
          </a:p>
          <a:p>
            <a:r>
              <a:rPr lang="en-US" dirty="0" smtClean="0"/>
              <a:t>“D/F” students document poorly, if at all, via </a:t>
            </a:r>
            <a:r>
              <a:rPr lang="en-US" dirty="0"/>
              <a:t>the Electronic Design Notebook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0"/>
            <a:ext cx="44958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Electronic Design Notebook </a:t>
            </a:r>
            <a:r>
              <a:rPr lang="en-US" dirty="0" smtClean="0"/>
              <a:t>FAQ</a:t>
            </a:r>
          </a:p>
          <a:p>
            <a:pPr lvl="1"/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designlab.eng.rpi.edu/edn/projects/capstone-support-dev/wiki/EDN_FAQ</a:t>
            </a:r>
            <a:endParaRPr lang="en-US" sz="1400" dirty="0" smtClean="0"/>
          </a:p>
          <a:p>
            <a:r>
              <a:rPr lang="en-US" dirty="0"/>
              <a:t>Electronic Design Notebook </a:t>
            </a:r>
            <a:r>
              <a:rPr lang="en-US" dirty="0" smtClean="0"/>
              <a:t>Quick Start Guide</a:t>
            </a:r>
          </a:p>
          <a:p>
            <a:pPr lvl="1"/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designlab.eng.rpi.edu/edn/projects/capstone-support-dev/wiki/EDN_FAQ#Quick-Start-Guide-Using-the-Electronic-Design-Notebook-for-Capstone-Designpptx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dirty="0" smtClean="0"/>
              <a:t>Subversion FAQ</a:t>
            </a:r>
          </a:p>
          <a:p>
            <a:pPr lvl="1"/>
            <a:r>
              <a:rPr lang="en-US" sz="1400" dirty="0" smtClean="0">
                <a:hlinkClick r:id="rId4"/>
              </a:rPr>
              <a:t>https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designlab.eng.rpi.edu/edn/projects/capstone-support-dev/wiki/Subversion</a:t>
            </a:r>
            <a:endParaRPr lang="en-US" sz="1400" dirty="0" smtClean="0"/>
          </a:p>
          <a:p>
            <a:r>
              <a:rPr lang="en-US" dirty="0" smtClean="0"/>
              <a:t>Gantt Chart &amp; Project Management</a:t>
            </a:r>
          </a:p>
          <a:p>
            <a:pPr lvl="1"/>
            <a:r>
              <a:rPr lang="en-US" sz="1400" dirty="0">
                <a:hlinkClick r:id="rId5"/>
              </a:rPr>
              <a:t>https://</a:t>
            </a:r>
            <a:r>
              <a:rPr lang="en-US" sz="1400" dirty="0" smtClean="0">
                <a:hlinkClick r:id="rId5"/>
              </a:rPr>
              <a:t>designlab.eng.rpi.edu/edn/projects/capstone-support-dev/wiki/Gantt_Charts</a:t>
            </a:r>
            <a:endParaRPr lang="en-US" sz="1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11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337</Words>
  <Application>Microsoft Office PowerPoint</Application>
  <PresentationFormat>On-screen Show (4:3)</PresentationFormat>
  <Paragraphs>61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EDN and the Repository</vt:lpstr>
      <vt:lpstr>Wiki</vt:lpstr>
      <vt:lpstr>Forum</vt:lpstr>
      <vt:lpstr>Repository</vt:lpstr>
      <vt:lpstr>Issues</vt:lpstr>
      <vt:lpstr>General Guidelines</vt:lpstr>
      <vt:lpstr>ID #6 Project Documentation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Redmine and the Repository</dc:title>
  <dc:creator>pastea</dc:creator>
  <cp:lastModifiedBy>Anderson, Mark</cp:lastModifiedBy>
  <cp:revision>22</cp:revision>
  <dcterms:created xsi:type="dcterms:W3CDTF">2006-08-16T00:00:00Z</dcterms:created>
  <dcterms:modified xsi:type="dcterms:W3CDTF">2018-08-13T13:44:50Z</dcterms:modified>
</cp:coreProperties>
</file>