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9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1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9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8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9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9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4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8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5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2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C8EB6-DCA2-401F-88EA-20AB5E13FB3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CDFB2-2A63-4C2A-ACE0-FEBED5E2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0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ShareX</a:t>
            </a:r>
            <a:r>
              <a:rPr lang="en-US" dirty="0" smtClean="0"/>
              <a:t> to Record Videos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Download &amp; Documentation at: https://getsharex.com/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4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ShareX</a:t>
            </a:r>
            <a:r>
              <a:rPr lang="en-US" dirty="0" smtClean="0"/>
              <a:t> Starting Screen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038" y="2138058"/>
            <a:ext cx="8104762" cy="4466667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95943" y="4012160"/>
            <a:ext cx="313508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Choose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Recording Options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846" y="1523647"/>
            <a:ext cx="7628571" cy="5247619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286329" y="2733866"/>
            <a:ext cx="410839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Choose This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1507" y="3593641"/>
            <a:ext cx="3118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Make sure your settings match.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0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Settings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8426" y="1610381"/>
            <a:ext cx="7628571" cy="524761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060769" y="1922103"/>
            <a:ext cx="535869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Choose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84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Recording Options - Using a Microphone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2174" y="1286571"/>
            <a:ext cx="6504762" cy="5571429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1060770" y="1922103"/>
            <a:ext cx="3977762" cy="28831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Make sure your settings match.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76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ShareX</a:t>
            </a:r>
            <a:r>
              <a:rPr lang="en-US" dirty="0" smtClean="0"/>
              <a:t> Starting Screen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038" y="2138058"/>
            <a:ext cx="8104762" cy="4466667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95943" y="4236096"/>
            <a:ext cx="313508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Choose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14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Settings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862" y="2565209"/>
            <a:ext cx="7180952" cy="4209524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251927" y="3088430"/>
            <a:ext cx="462798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this to see where your captures 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36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Capture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Simply press the Shift – Print Screen keys to start recording!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437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77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Using ShareX to Record Videos</vt:lpstr>
      <vt:lpstr>ShareX Starting Screen</vt:lpstr>
      <vt:lpstr>Screen Recording Options</vt:lpstr>
      <vt:lpstr>Task Settings</vt:lpstr>
      <vt:lpstr>Screen Recording Options - Using a Microphone</vt:lpstr>
      <vt:lpstr>ShareX Starting Screen</vt:lpstr>
      <vt:lpstr>Application Settings</vt:lpstr>
      <vt:lpstr>To Capture Video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ShareX to Record Videos</dc:title>
  <dc:creator>Mark Anderson</dc:creator>
  <cp:lastModifiedBy>Mark Anderson</cp:lastModifiedBy>
  <cp:revision>2</cp:revision>
  <dcterms:created xsi:type="dcterms:W3CDTF">2018-11-19T18:29:16Z</dcterms:created>
  <dcterms:modified xsi:type="dcterms:W3CDTF">2018-11-19T18:45:17Z</dcterms:modified>
</cp:coreProperties>
</file>