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4BBC-07F5-43BB-987E-E0DE1224EF86}" type="datetimeFigureOut">
              <a:rPr lang="en-US" smtClean="0"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3CF39-7963-4D14-B1DF-D122BD0447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2400" y="1840468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358140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449580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Arduino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IoT Generic System Architecture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5800" y="2971800"/>
            <a:ext cx="784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" y="2590800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cxnSp>
        <p:nvCxnSpPr>
          <p:cNvPr id="15" name="Straight Connector 14"/>
          <p:cNvCxnSpPr>
            <a:stCxn id="5" idx="0"/>
          </p:cNvCxnSpPr>
          <p:nvPr/>
        </p:nvCxnSpPr>
        <p:spPr>
          <a:xfrm flipV="1">
            <a:off x="2514600" y="29718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4" idx="2"/>
          </p:cNvCxnSpPr>
          <p:nvPr/>
        </p:nvCxnSpPr>
        <p:spPr>
          <a:xfrm>
            <a:off x="4724400" y="22098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2"/>
            <a:endCxn id="6" idx="0"/>
          </p:cNvCxnSpPr>
          <p:nvPr/>
        </p:nvCxnSpPr>
        <p:spPr>
          <a:xfrm flipH="1">
            <a:off x="1371600" y="3950732"/>
            <a:ext cx="1143000" cy="545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2"/>
            <a:endCxn id="38" idx="0"/>
          </p:cNvCxnSpPr>
          <p:nvPr/>
        </p:nvCxnSpPr>
        <p:spPr>
          <a:xfrm>
            <a:off x="2514600" y="3950732"/>
            <a:ext cx="990600" cy="545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2"/>
            <a:endCxn id="44" idx="0"/>
          </p:cNvCxnSpPr>
          <p:nvPr/>
        </p:nvCxnSpPr>
        <p:spPr>
          <a:xfrm>
            <a:off x="2514600" y="3950732"/>
            <a:ext cx="3124200" cy="545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10400" y="2286000"/>
            <a:ext cx="609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72400" y="22860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Laptop</a:t>
            </a:r>
          </a:p>
        </p:txBody>
      </p:sp>
      <p:cxnSp>
        <p:nvCxnSpPr>
          <p:cNvPr id="28" name="Straight Connector 27"/>
          <p:cNvCxnSpPr>
            <a:stCxn id="26" idx="2"/>
          </p:cNvCxnSpPr>
          <p:nvPr/>
        </p:nvCxnSpPr>
        <p:spPr>
          <a:xfrm>
            <a:off x="7315200" y="2655332"/>
            <a:ext cx="0" cy="307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7" idx="2"/>
          </p:cNvCxnSpPr>
          <p:nvPr/>
        </p:nvCxnSpPr>
        <p:spPr>
          <a:xfrm>
            <a:off x="8229600" y="2655332"/>
            <a:ext cx="0" cy="316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35" name="Straight Connector 34"/>
          <p:cNvCxnSpPr>
            <a:stCxn id="33" idx="0"/>
          </p:cNvCxnSpPr>
          <p:nvPr/>
        </p:nvCxnSpPr>
        <p:spPr>
          <a:xfrm flipV="1">
            <a:off x="6858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954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37" name="Straight Connector 36"/>
          <p:cNvCxnSpPr>
            <a:stCxn id="36" idx="0"/>
          </p:cNvCxnSpPr>
          <p:nvPr/>
        </p:nvCxnSpPr>
        <p:spPr>
          <a:xfrm flipV="1">
            <a:off x="17526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43200" y="449580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Arduino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3622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40" name="Straight Connector 39"/>
          <p:cNvCxnSpPr>
            <a:stCxn id="39" idx="0"/>
          </p:cNvCxnSpPr>
          <p:nvPr/>
        </p:nvCxnSpPr>
        <p:spPr>
          <a:xfrm flipV="1">
            <a:off x="28194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290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42" name="Straight Connector 41"/>
          <p:cNvCxnSpPr>
            <a:stCxn id="41" idx="0"/>
          </p:cNvCxnSpPr>
          <p:nvPr/>
        </p:nvCxnSpPr>
        <p:spPr>
          <a:xfrm flipV="1">
            <a:off x="38862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76800" y="449580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Arduino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958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46" name="Straight Connector 45"/>
          <p:cNvCxnSpPr>
            <a:stCxn id="45" idx="0"/>
          </p:cNvCxnSpPr>
          <p:nvPr/>
        </p:nvCxnSpPr>
        <p:spPr>
          <a:xfrm flipV="1">
            <a:off x="49530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562600" y="5105400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48" name="Straight Connector 47"/>
          <p:cNvCxnSpPr>
            <a:stCxn id="47" idx="0"/>
          </p:cNvCxnSpPr>
          <p:nvPr/>
        </p:nvCxnSpPr>
        <p:spPr>
          <a:xfrm flipV="1">
            <a:off x="6019800" y="4876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934200" y="3505200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Esp32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705600" y="4202668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772400" y="4202668"/>
            <a:ext cx="9144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7162800" y="3886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3" idx="0"/>
          </p:cNvCxnSpPr>
          <p:nvPr/>
        </p:nvCxnSpPr>
        <p:spPr>
          <a:xfrm flipV="1">
            <a:off x="8229600" y="3886200"/>
            <a:ext cx="0" cy="316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7696200" y="29718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696200" y="3200400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Wifi only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14600" y="3276600"/>
            <a:ext cx="1022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Wired or Wifi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28600" y="6477000"/>
            <a:ext cx="285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 Anderson – 3/31/2020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30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IoT Generic System Architecture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Anderson</dc:creator>
  <cp:lastModifiedBy>mark</cp:lastModifiedBy>
  <cp:revision>36</cp:revision>
  <dcterms:created xsi:type="dcterms:W3CDTF">2020-03-31T13:10:17Z</dcterms:created>
  <dcterms:modified xsi:type="dcterms:W3CDTF">2021-01-09T13:28:56Z</dcterms:modified>
</cp:coreProperties>
</file>