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66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D1C49-FA1B-4286-B6CE-F9BD3C9E57C4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914B6-5C57-4E02-8DFD-53F3B3129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334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version is marked up with numbers to indicate team assignments.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7914B6-5C57-4E02-8DFD-53F3B3129D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518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84BBC-07F5-43BB-987E-E0DE1224EF86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3CF39-7963-4D14-B1DF-D122BD0447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62400" y="1840468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Server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2600" y="3581400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Pi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4495800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Arduino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IoT Generic System Architecture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685800" y="2971800"/>
            <a:ext cx="784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7200" y="2590800"/>
            <a:ext cx="994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Network</a:t>
            </a:r>
          </a:p>
        </p:txBody>
      </p:sp>
      <p:cxnSp>
        <p:nvCxnSpPr>
          <p:cNvPr id="15" name="Straight Connector 14"/>
          <p:cNvCxnSpPr>
            <a:stCxn id="5" idx="0"/>
          </p:cNvCxnSpPr>
          <p:nvPr/>
        </p:nvCxnSpPr>
        <p:spPr>
          <a:xfrm flipV="1">
            <a:off x="2514600" y="2971800"/>
            <a:ext cx="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4" idx="2"/>
          </p:cNvCxnSpPr>
          <p:nvPr/>
        </p:nvCxnSpPr>
        <p:spPr>
          <a:xfrm>
            <a:off x="4724400" y="22098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5" idx="2"/>
            <a:endCxn id="6" idx="0"/>
          </p:cNvCxnSpPr>
          <p:nvPr/>
        </p:nvCxnSpPr>
        <p:spPr>
          <a:xfrm flipH="1">
            <a:off x="1371600" y="3950732"/>
            <a:ext cx="1143000" cy="5450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5" idx="2"/>
            <a:endCxn id="38" idx="0"/>
          </p:cNvCxnSpPr>
          <p:nvPr/>
        </p:nvCxnSpPr>
        <p:spPr>
          <a:xfrm>
            <a:off x="2514600" y="3950732"/>
            <a:ext cx="990600" cy="5450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5" idx="2"/>
            <a:endCxn id="44" idx="0"/>
          </p:cNvCxnSpPr>
          <p:nvPr/>
        </p:nvCxnSpPr>
        <p:spPr>
          <a:xfrm>
            <a:off x="2514600" y="3950732"/>
            <a:ext cx="3124200" cy="5450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010400" y="2286000"/>
            <a:ext cx="6096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PC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772400" y="22860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Laptop</a:t>
            </a:r>
          </a:p>
        </p:txBody>
      </p:sp>
      <p:cxnSp>
        <p:nvCxnSpPr>
          <p:cNvPr id="28" name="Straight Connector 27"/>
          <p:cNvCxnSpPr>
            <a:stCxn id="26" idx="2"/>
          </p:cNvCxnSpPr>
          <p:nvPr/>
        </p:nvCxnSpPr>
        <p:spPr>
          <a:xfrm>
            <a:off x="7315200" y="2655332"/>
            <a:ext cx="0" cy="3075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27" idx="2"/>
          </p:cNvCxnSpPr>
          <p:nvPr/>
        </p:nvCxnSpPr>
        <p:spPr>
          <a:xfrm>
            <a:off x="8229600" y="2655332"/>
            <a:ext cx="0" cy="3164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286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35" name="Straight Connector 34"/>
          <p:cNvCxnSpPr>
            <a:stCxn id="33" idx="0"/>
          </p:cNvCxnSpPr>
          <p:nvPr/>
        </p:nvCxnSpPr>
        <p:spPr>
          <a:xfrm flipV="1">
            <a:off x="6858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2954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37" name="Straight Connector 36"/>
          <p:cNvCxnSpPr>
            <a:stCxn id="36" idx="0"/>
          </p:cNvCxnSpPr>
          <p:nvPr/>
        </p:nvCxnSpPr>
        <p:spPr>
          <a:xfrm flipV="1">
            <a:off x="17526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743200" y="4495800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Arduino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3622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40" name="Straight Connector 39"/>
          <p:cNvCxnSpPr>
            <a:stCxn id="39" idx="0"/>
          </p:cNvCxnSpPr>
          <p:nvPr/>
        </p:nvCxnSpPr>
        <p:spPr>
          <a:xfrm flipV="1">
            <a:off x="28194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4290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42" name="Straight Connector 41"/>
          <p:cNvCxnSpPr>
            <a:stCxn id="41" idx="0"/>
          </p:cNvCxnSpPr>
          <p:nvPr/>
        </p:nvCxnSpPr>
        <p:spPr>
          <a:xfrm flipV="1">
            <a:off x="38862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876800" y="4495800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Arduino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958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46" name="Straight Connector 45"/>
          <p:cNvCxnSpPr>
            <a:stCxn id="45" idx="0"/>
          </p:cNvCxnSpPr>
          <p:nvPr/>
        </p:nvCxnSpPr>
        <p:spPr>
          <a:xfrm flipV="1">
            <a:off x="49530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5626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48" name="Straight Connector 47"/>
          <p:cNvCxnSpPr>
            <a:stCxn id="47" idx="0"/>
          </p:cNvCxnSpPr>
          <p:nvPr/>
        </p:nvCxnSpPr>
        <p:spPr>
          <a:xfrm flipV="1">
            <a:off x="60198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934200" y="3505200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Esp32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705600" y="4202668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772400" y="4202668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7162800" y="3886200"/>
            <a:ext cx="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53" idx="0"/>
          </p:cNvCxnSpPr>
          <p:nvPr/>
        </p:nvCxnSpPr>
        <p:spPr>
          <a:xfrm flipV="1">
            <a:off x="8229600" y="3886200"/>
            <a:ext cx="0" cy="3164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7696200" y="2971800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696200" y="3200400"/>
            <a:ext cx="7393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Wifi only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514600" y="3276600"/>
            <a:ext cx="1022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Wired or Wifi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28600" y="6477000"/>
            <a:ext cx="285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Mark Anderson – 7/23/2026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62400" y="1840468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Server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2600" y="3581400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Pi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4495800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Arduino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IoT Generic System Architecture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685800" y="2971800"/>
            <a:ext cx="784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7200" y="2590800"/>
            <a:ext cx="994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Network</a:t>
            </a:r>
          </a:p>
        </p:txBody>
      </p:sp>
      <p:cxnSp>
        <p:nvCxnSpPr>
          <p:cNvPr id="15" name="Straight Connector 14"/>
          <p:cNvCxnSpPr>
            <a:stCxn id="5" idx="0"/>
          </p:cNvCxnSpPr>
          <p:nvPr/>
        </p:nvCxnSpPr>
        <p:spPr>
          <a:xfrm flipV="1">
            <a:off x="2514600" y="2971800"/>
            <a:ext cx="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4" idx="2"/>
          </p:cNvCxnSpPr>
          <p:nvPr/>
        </p:nvCxnSpPr>
        <p:spPr>
          <a:xfrm>
            <a:off x="4724400" y="22098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5" idx="2"/>
            <a:endCxn id="6" idx="0"/>
          </p:cNvCxnSpPr>
          <p:nvPr/>
        </p:nvCxnSpPr>
        <p:spPr>
          <a:xfrm flipH="1">
            <a:off x="1371600" y="3950732"/>
            <a:ext cx="1143000" cy="5450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5" idx="2"/>
            <a:endCxn id="38" idx="0"/>
          </p:cNvCxnSpPr>
          <p:nvPr/>
        </p:nvCxnSpPr>
        <p:spPr>
          <a:xfrm>
            <a:off x="2514600" y="3950732"/>
            <a:ext cx="990600" cy="5450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5" idx="2"/>
            <a:endCxn id="44" idx="0"/>
          </p:cNvCxnSpPr>
          <p:nvPr/>
        </p:nvCxnSpPr>
        <p:spPr>
          <a:xfrm>
            <a:off x="2514600" y="3950732"/>
            <a:ext cx="3124200" cy="5450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010400" y="2286000"/>
            <a:ext cx="6096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PC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772400" y="22860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Laptop</a:t>
            </a:r>
          </a:p>
        </p:txBody>
      </p:sp>
      <p:cxnSp>
        <p:nvCxnSpPr>
          <p:cNvPr id="28" name="Straight Connector 27"/>
          <p:cNvCxnSpPr>
            <a:stCxn id="26" idx="2"/>
          </p:cNvCxnSpPr>
          <p:nvPr/>
        </p:nvCxnSpPr>
        <p:spPr>
          <a:xfrm>
            <a:off x="7315200" y="2655332"/>
            <a:ext cx="0" cy="3075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27" idx="2"/>
          </p:cNvCxnSpPr>
          <p:nvPr/>
        </p:nvCxnSpPr>
        <p:spPr>
          <a:xfrm>
            <a:off x="8229600" y="2655332"/>
            <a:ext cx="0" cy="3164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286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35" name="Straight Connector 34"/>
          <p:cNvCxnSpPr>
            <a:stCxn id="33" idx="0"/>
          </p:cNvCxnSpPr>
          <p:nvPr/>
        </p:nvCxnSpPr>
        <p:spPr>
          <a:xfrm flipV="1">
            <a:off x="6858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2954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37" name="Straight Connector 36"/>
          <p:cNvCxnSpPr>
            <a:stCxn id="36" idx="0"/>
          </p:cNvCxnSpPr>
          <p:nvPr/>
        </p:nvCxnSpPr>
        <p:spPr>
          <a:xfrm flipV="1">
            <a:off x="17526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743200" y="4495800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Arduino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3622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40" name="Straight Connector 39"/>
          <p:cNvCxnSpPr>
            <a:stCxn id="39" idx="0"/>
          </p:cNvCxnSpPr>
          <p:nvPr/>
        </p:nvCxnSpPr>
        <p:spPr>
          <a:xfrm flipV="1">
            <a:off x="28194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4290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42" name="Straight Connector 41"/>
          <p:cNvCxnSpPr>
            <a:stCxn id="41" idx="0"/>
          </p:cNvCxnSpPr>
          <p:nvPr/>
        </p:nvCxnSpPr>
        <p:spPr>
          <a:xfrm flipV="1">
            <a:off x="38862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876800" y="4495800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Arduino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958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46" name="Straight Connector 45"/>
          <p:cNvCxnSpPr>
            <a:stCxn id="45" idx="0"/>
          </p:cNvCxnSpPr>
          <p:nvPr/>
        </p:nvCxnSpPr>
        <p:spPr>
          <a:xfrm flipV="1">
            <a:off x="49530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562600" y="5105400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48" name="Straight Connector 47"/>
          <p:cNvCxnSpPr>
            <a:stCxn id="47" idx="0"/>
          </p:cNvCxnSpPr>
          <p:nvPr/>
        </p:nvCxnSpPr>
        <p:spPr>
          <a:xfrm flipV="1">
            <a:off x="6019800" y="48768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934200" y="3505200"/>
            <a:ext cx="152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Esp32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705600" y="4202668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772400" y="4202668"/>
            <a:ext cx="914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Sensor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7162800" y="3886200"/>
            <a:ext cx="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53" idx="0"/>
          </p:cNvCxnSpPr>
          <p:nvPr/>
        </p:nvCxnSpPr>
        <p:spPr>
          <a:xfrm flipV="1">
            <a:off x="8229600" y="3886200"/>
            <a:ext cx="0" cy="3164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7696200" y="2971800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696200" y="3200400"/>
            <a:ext cx="7393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Wifi only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514600" y="3276600"/>
            <a:ext cx="1022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Wired or Wifi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28600" y="6477000"/>
            <a:ext cx="285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Mark Anderson – 7/23/2026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D998168E-FA0F-4C0B-B684-91251E878CC2}"/>
              </a:ext>
            </a:extLst>
          </p:cNvPr>
          <p:cNvSpPr/>
          <p:nvPr/>
        </p:nvSpPr>
        <p:spPr>
          <a:xfrm>
            <a:off x="3276600" y="1676400"/>
            <a:ext cx="609600" cy="316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9FB6896-3804-4D0F-80EA-0ED4271D7B5C}"/>
              </a:ext>
            </a:extLst>
          </p:cNvPr>
          <p:cNvSpPr/>
          <p:nvPr/>
        </p:nvSpPr>
        <p:spPr>
          <a:xfrm>
            <a:off x="152400" y="4126468"/>
            <a:ext cx="609600" cy="316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6DB6FAD2-B83D-47CC-BD25-4D2D0DE710BD}"/>
              </a:ext>
            </a:extLst>
          </p:cNvPr>
          <p:cNvSpPr/>
          <p:nvPr/>
        </p:nvSpPr>
        <p:spPr>
          <a:xfrm>
            <a:off x="2286000" y="4114800"/>
            <a:ext cx="609600" cy="316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9CA373D-17B8-4F0B-8B42-6F0838DAA259}"/>
              </a:ext>
            </a:extLst>
          </p:cNvPr>
          <p:cNvSpPr/>
          <p:nvPr/>
        </p:nvSpPr>
        <p:spPr>
          <a:xfrm>
            <a:off x="4436679" y="4126468"/>
            <a:ext cx="609600" cy="316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7167F6B-24ED-4D76-A627-A9C5C490710C}"/>
              </a:ext>
            </a:extLst>
          </p:cNvPr>
          <p:cNvSpPr/>
          <p:nvPr/>
        </p:nvSpPr>
        <p:spPr>
          <a:xfrm>
            <a:off x="6477000" y="3141705"/>
            <a:ext cx="609600" cy="316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E553C6E-8186-4E92-AEC7-317E99CE53A8}"/>
              </a:ext>
            </a:extLst>
          </p:cNvPr>
          <p:cNvSpPr/>
          <p:nvPr/>
        </p:nvSpPr>
        <p:spPr>
          <a:xfrm>
            <a:off x="1295400" y="3180667"/>
            <a:ext cx="609600" cy="316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239640-7C7A-470D-A7C2-E29A6917488B}"/>
              </a:ext>
            </a:extLst>
          </p:cNvPr>
          <p:cNvSpPr txBox="1"/>
          <p:nvPr/>
        </p:nvSpPr>
        <p:spPr>
          <a:xfrm>
            <a:off x="3679707" y="6096000"/>
            <a:ext cx="4973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Note – Numbered bubbles show team assignments</a:t>
            </a:r>
          </a:p>
        </p:txBody>
      </p:sp>
    </p:spTree>
    <p:extLst>
      <p:ext uri="{BB962C8B-B14F-4D97-AF65-F5344CB8AC3E}">
        <p14:creationId xmlns:p14="http://schemas.microsoft.com/office/powerpoint/2010/main" val="3577818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86</Words>
  <Application>Microsoft Office PowerPoint</Application>
  <PresentationFormat>On-screen Show (4:3)</PresentationFormat>
  <Paragraphs>51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IoT Generic System Architecture</vt:lpstr>
      <vt:lpstr>IoT Generic System Architecture</vt:lpstr>
    </vt:vector>
  </TitlesOfParts>
  <Company>University at Buffalo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 Anderson</dc:creator>
  <cp:lastModifiedBy>mark</cp:lastModifiedBy>
  <cp:revision>39</cp:revision>
  <dcterms:created xsi:type="dcterms:W3CDTF">2020-03-31T13:10:17Z</dcterms:created>
  <dcterms:modified xsi:type="dcterms:W3CDTF">2026-07-23T15:29:22Z</dcterms:modified>
</cp:coreProperties>
</file>