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7" d="100"/>
          <a:sy n="77" d="100"/>
        </p:scale>
        <p:origin x="83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6A468-2BD6-4E51-BFC2-23014B9C24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754E6D-9665-4CEC-9747-5584C744CB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55484A-B2EE-480A-BBD7-41BBCA820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5E81-D593-48FF-9906-E8DE979339B3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46A6E-8C81-4F9F-AB53-AB5836A02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C7D335-CF80-4559-ADD7-31549CE27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07202-51FB-4D2E-8269-827FDC7FDE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893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E67A21-673A-4D76-A9EA-9F2D11340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E0B63FE-721A-4F3D-AE8F-BA73866A19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46BC56-F769-4854-9EB3-CB3DF1F84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5E81-D593-48FF-9906-E8DE979339B3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3D54D2-E0F1-4DBD-A781-CBB3E9A23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8AC0E8-0CCB-40EB-8640-691CCD1D5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07202-51FB-4D2E-8269-827FDC7FDE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01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8CF88C-DE65-49CD-829C-CFA95D41B7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11924A-B1EB-4F17-A74B-A665398FC4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FC4482-57E6-4F25-990A-CFFA321C0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5E81-D593-48FF-9906-E8DE979339B3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E60201-C5E6-47E5-88F3-889FD956A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B1491C-736A-4874-AA36-81D1027CC0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07202-51FB-4D2E-8269-827FDC7FDE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230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587588-E9F7-4981-895C-3346F097A8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B1D932-2EAE-46D0-9776-E657EEA51F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D06A4C-E979-40F2-8671-3ECE374B3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5E81-D593-48FF-9906-E8DE979339B3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35E923-85AB-4CC1-951D-46FD58F9B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DB8210-C495-4F9A-BEA1-354C022F9E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07202-51FB-4D2E-8269-827FDC7FDE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80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92E89-0476-460D-83EC-1FEC4090A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8E91BF-F589-4131-84CE-C06436DAA8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E011BE-570F-45FB-A1B8-18EB9B954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5E81-D593-48FF-9906-E8DE979339B3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B6879E-4F05-4F1C-B9B2-00BD7DE3B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79762A-42AC-432D-A98A-53E50CC42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07202-51FB-4D2E-8269-827FDC7FDE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850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D33A35-4A08-4511-AD08-83157DF3F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8B87DD-9A8F-4CD7-8BBB-E73FE2D8F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C4247B-24ED-4D01-832B-A7E68D8CDB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78549E-79FD-48CE-984E-169462244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5E81-D593-48FF-9906-E8DE979339B3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B6D035-9362-4F95-B5F3-80D6A1EFF0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28FD61-0E21-4A5F-B78B-2EB54B3E7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07202-51FB-4D2E-8269-827FDC7FDE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9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335C40-7CD1-4239-9929-FE90C8A82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8F8D6D-721D-4BBC-BDDC-DCAB91B5D6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D800634-3744-4C15-9533-893ABF56AE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874345-D710-49BA-8FAB-664A8F04F1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292281F-B9EA-4D2F-A81F-A0F9382965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130D9C-160C-4114-AB45-C1A8E5B916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5E81-D593-48FF-9906-E8DE979339B3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6C6B929-784B-4657-B394-9E65AD930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AB8B85-2999-470E-A2CB-4BE19020A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07202-51FB-4D2E-8269-827FDC7FDE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9274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34FB2-35AE-4874-849A-93C9FD437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B1D9DE-8F7B-4F64-9A58-5FFFA6869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5E81-D593-48FF-9906-E8DE979339B3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E6C9592-45AB-4F61-8A93-27657D4A0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0E4ED3-02F2-460D-92DB-F24A3A3A7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07202-51FB-4D2E-8269-827FDC7FDE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2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CB6BAC-FCD1-48E6-85D3-E3E61A273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5E81-D593-48FF-9906-E8DE979339B3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0613E2-8A2B-41F9-A83F-D7188C97C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93F686-3BB8-4779-B6AF-AB8A522FB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07202-51FB-4D2E-8269-827FDC7FDE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052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168AB-16F2-419E-8B78-9821A97D1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437F33-BD90-4DB5-A7C3-B3F9370C29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354139-3392-474D-953B-086CACFB6B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7ABB6E-90B3-4742-A376-E2AAE85AA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5E81-D593-48FF-9906-E8DE979339B3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DCBB20-21AB-415B-BBD9-4C0CCDE56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DE5971-8213-48F8-A909-0CF3FEC0F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07202-51FB-4D2E-8269-827FDC7FDE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92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509882-9195-4D34-894A-2E5E859DD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FEA72B-D20D-493A-BD1F-8FEC4F7991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6A29D5-D310-4D55-9493-AF71599F55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31D1DB-C835-4768-A4FD-2B5E76385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45E81-D593-48FF-9906-E8DE979339B3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1E9E24-07A0-4E8C-8CFD-273BEA94E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B9D88B-359E-4955-9EB5-F0761BC0B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907202-51FB-4D2E-8269-827FDC7FDE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212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A40BC63-383D-4EE0-9549-367090F59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3DF6D2-5809-48BA-BC0E-99D224ABD2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93089E-4966-4107-B5FA-F5DE39321E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745E81-D593-48FF-9906-E8DE979339B3}" type="datetimeFigureOut">
              <a:rPr lang="en-US" smtClean="0"/>
              <a:t>7/23/2026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35850D-D53A-4657-837C-25A239DE92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EF1365-0D15-4842-8339-966297FB5A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07202-51FB-4D2E-8269-827FDC7FDE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041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B098A48-CE32-458E-9759-6ABC865C5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93" y="337931"/>
            <a:ext cx="11147214" cy="6182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087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B098A48-CE32-458E-9759-6ABC865C5A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393" y="337931"/>
            <a:ext cx="11147214" cy="6182138"/>
          </a:xfrm>
          <a:prstGeom prst="rect">
            <a:avLst/>
          </a:prstGeom>
        </p:spPr>
      </p:pic>
      <p:sp>
        <p:nvSpPr>
          <p:cNvPr id="6" name="Thought Bubble: Cloud 5">
            <a:extLst>
              <a:ext uri="{FF2B5EF4-FFF2-40B4-BE49-F238E27FC236}">
                <a16:creationId xmlns:a16="http://schemas.microsoft.com/office/drawing/2014/main" id="{3D9A282D-6A68-41A5-B616-C6C4FF32BE8D}"/>
              </a:ext>
            </a:extLst>
          </p:cNvPr>
          <p:cNvSpPr/>
          <p:nvPr/>
        </p:nvSpPr>
        <p:spPr>
          <a:xfrm>
            <a:off x="775252" y="815009"/>
            <a:ext cx="9968948" cy="2339873"/>
          </a:xfrm>
          <a:prstGeom prst="cloudCallout">
            <a:avLst>
              <a:gd name="adj1" fmla="val -41571"/>
              <a:gd name="adj2" fmla="val 52657"/>
            </a:avLst>
          </a:prstGeom>
          <a:solidFill>
            <a:srgbClr val="4472C4">
              <a:alpha val="2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AF75B9-9693-4C1F-B8C0-75C5D0AD6E1F}"/>
              </a:ext>
            </a:extLst>
          </p:cNvPr>
          <p:cNvSpPr txBox="1"/>
          <p:nvPr/>
        </p:nvSpPr>
        <p:spPr>
          <a:xfrm>
            <a:off x="883992" y="3154882"/>
            <a:ext cx="583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Paul</a:t>
            </a:r>
          </a:p>
        </p:txBody>
      </p:sp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835737D2-42CD-491F-AF93-FBE96E2E254A}"/>
              </a:ext>
            </a:extLst>
          </p:cNvPr>
          <p:cNvSpPr/>
          <p:nvPr/>
        </p:nvSpPr>
        <p:spPr>
          <a:xfrm>
            <a:off x="1136851" y="3122616"/>
            <a:ext cx="9968948" cy="2339873"/>
          </a:xfrm>
          <a:prstGeom prst="cloudCallout">
            <a:avLst>
              <a:gd name="adj1" fmla="val -41571"/>
              <a:gd name="adj2" fmla="val 52657"/>
            </a:avLst>
          </a:prstGeom>
          <a:solidFill>
            <a:schemeClr val="accent4">
              <a:lumMod val="40000"/>
              <a:lumOff val="60000"/>
              <a:alpha val="25098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489B08-247A-4199-A6A3-223B316B351B}"/>
              </a:ext>
            </a:extLst>
          </p:cNvPr>
          <p:cNvSpPr txBox="1"/>
          <p:nvPr/>
        </p:nvSpPr>
        <p:spPr>
          <a:xfrm>
            <a:off x="1175541" y="5411641"/>
            <a:ext cx="7089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Sarah</a:t>
            </a:r>
          </a:p>
        </p:txBody>
      </p:sp>
    </p:spTree>
    <p:extLst>
      <p:ext uri="{BB962C8B-B14F-4D97-AF65-F5344CB8AC3E}">
        <p14:creationId xmlns:p14="http://schemas.microsoft.com/office/powerpoint/2010/main" val="7910330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Widescreen</PresentationFormat>
  <Paragraphs>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</dc:creator>
  <cp:lastModifiedBy>mark</cp:lastModifiedBy>
  <cp:revision>3</cp:revision>
  <dcterms:created xsi:type="dcterms:W3CDTF">2026-07-23T15:17:24Z</dcterms:created>
  <dcterms:modified xsi:type="dcterms:W3CDTF">2026-07-23T16:00:19Z</dcterms:modified>
</cp:coreProperties>
</file>