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98" y="-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61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31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71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63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5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729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27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39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9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6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C481-7D00-4C1B-9828-557F1B7E424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790E8-637E-4147-9683-B7E2DD190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1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514600"/>
            <a:ext cx="6858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Futura Std Light" pitchFamily="34" charset="0"/>
              </a:rPr>
              <a:t>Please help us improve by answering a few questions related to this workshop.</a:t>
            </a:r>
            <a:endParaRPr lang="en-US" sz="1200" dirty="0">
              <a:latin typeface="Futura Std Light" pitchFamily="34" charset="0"/>
            </a:endParaRPr>
          </a:p>
          <a:p>
            <a:endParaRPr lang="en-US" sz="1200" dirty="0" smtClean="0">
              <a:latin typeface="Futura Std Light" pitchFamily="34" charset="0"/>
            </a:endParaRPr>
          </a:p>
          <a:p>
            <a:pPr marL="342900" indent="-342900">
              <a:buAutoNum type="arabicPeriod"/>
            </a:pPr>
            <a:r>
              <a:rPr lang="en-US" sz="1200" dirty="0" smtClean="0">
                <a:latin typeface="Futura Std Light" pitchFamily="34" charset="0"/>
              </a:rPr>
              <a:t>How satisfied were you that the material in this workshop met the stated goals?</a:t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>0      </a:t>
            </a:r>
            <a:r>
              <a:rPr lang="en-US" sz="1100" dirty="0" smtClean="0">
                <a:latin typeface="Futura Std Light" pitchFamily="34" charset="0"/>
              </a:rPr>
              <a:t>1      2      3      4      5      6      7      8      9      10</a:t>
            </a:r>
          </a:p>
          <a:p>
            <a:r>
              <a:rPr lang="en-US" sz="1100" dirty="0" smtClean="0">
                <a:latin typeface="Futura Std Light" pitchFamily="34" charset="0"/>
              </a:rPr>
              <a:t>(very dissatisfied)                                                        (highly satisfied)</a:t>
            </a: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endParaRPr lang="en-US" sz="1200" dirty="0" smtClean="0">
              <a:latin typeface="Futura Std Light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sz="1200" dirty="0" smtClean="0">
                <a:latin typeface="Futura Std Light" pitchFamily="34" charset="0"/>
              </a:rPr>
              <a:t>How satisfied were you with the lab exercises in this workshop?</a:t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>0      </a:t>
            </a:r>
            <a:r>
              <a:rPr lang="en-US" sz="1100" dirty="0" smtClean="0">
                <a:latin typeface="Futura Std Light" pitchFamily="34" charset="0"/>
              </a:rPr>
              <a:t>1      </a:t>
            </a:r>
            <a:r>
              <a:rPr lang="en-US" sz="1100" dirty="0">
                <a:latin typeface="Futura Std Light" pitchFamily="34" charset="0"/>
              </a:rPr>
              <a:t>2      3      4      5      6      7      8      9      </a:t>
            </a:r>
            <a:r>
              <a:rPr lang="en-US" sz="1100" dirty="0" smtClean="0">
                <a:latin typeface="Futura Std Light" pitchFamily="34" charset="0"/>
              </a:rPr>
              <a:t>10</a:t>
            </a:r>
          </a:p>
          <a:p>
            <a:r>
              <a:rPr lang="en-US" sz="1100" dirty="0">
                <a:latin typeface="Futura Std Light" pitchFamily="34" charset="0"/>
              </a:rPr>
              <a:t>(very dissatisfied)                                              </a:t>
            </a:r>
            <a:r>
              <a:rPr lang="en-US" sz="1100" dirty="0" smtClean="0">
                <a:latin typeface="Futura Std Light" pitchFamily="34" charset="0"/>
              </a:rPr>
              <a:t>          (</a:t>
            </a:r>
            <a:r>
              <a:rPr lang="en-US" sz="1100" dirty="0">
                <a:latin typeface="Futura Std Light" pitchFamily="34" charset="0"/>
              </a:rPr>
              <a:t>highly satisfied</a:t>
            </a:r>
            <a:r>
              <a:rPr lang="en-US" sz="1100" dirty="0" smtClean="0">
                <a:latin typeface="Futura Std Light" pitchFamily="34" charset="0"/>
              </a:rPr>
              <a:t>)</a:t>
            </a: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endParaRPr lang="en-US" sz="1200" dirty="0" smtClean="0">
              <a:latin typeface="Futura Std Light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200" dirty="0" smtClean="0">
                <a:latin typeface="Futura Std Light" pitchFamily="34" charset="0"/>
              </a:rPr>
              <a:t>Did you find the PSoC 4 solution presented today easy to learn and use?</a:t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>0      </a:t>
            </a:r>
            <a:r>
              <a:rPr lang="en-US" sz="1100" dirty="0" smtClean="0">
                <a:latin typeface="Futura Std Light" pitchFamily="34" charset="0"/>
              </a:rPr>
              <a:t>1      </a:t>
            </a:r>
            <a:r>
              <a:rPr lang="en-US" sz="1100" dirty="0">
                <a:latin typeface="Futura Std Light" pitchFamily="34" charset="0"/>
              </a:rPr>
              <a:t>2      3      4      5      6      7      8      9      </a:t>
            </a:r>
            <a:r>
              <a:rPr lang="en-US" sz="1100" dirty="0" smtClean="0">
                <a:latin typeface="Futura Std Light" pitchFamily="34" charset="0"/>
              </a:rPr>
              <a:t>10</a:t>
            </a:r>
          </a:p>
          <a:p>
            <a:r>
              <a:rPr lang="en-US" sz="1100" dirty="0" smtClean="0">
                <a:latin typeface="Futura Std Light" pitchFamily="34" charset="0"/>
              </a:rPr>
              <a:t>(very difficult, complex)                                              (extremely simple, easy)</a:t>
            </a: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endParaRPr lang="en-US" sz="1200" dirty="0" smtClean="0">
              <a:latin typeface="Futura Std Light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sz="1200" dirty="0" smtClean="0">
                <a:latin typeface="Futura Std Light" pitchFamily="34" charset="0"/>
              </a:rPr>
              <a:t>How likely would you be to recommend the PSoC 4 Pioneer kit to a friend or colleague?</a:t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>0      </a:t>
            </a:r>
            <a:r>
              <a:rPr lang="en-US" sz="1100" dirty="0" smtClean="0">
                <a:latin typeface="Futura Std Light" pitchFamily="34" charset="0"/>
              </a:rPr>
              <a:t>1      </a:t>
            </a:r>
            <a:r>
              <a:rPr lang="en-US" sz="1100" dirty="0">
                <a:latin typeface="Futura Std Light" pitchFamily="34" charset="0"/>
              </a:rPr>
              <a:t>2      3      4      5      6      7      8      9      </a:t>
            </a:r>
            <a:r>
              <a:rPr lang="en-US" sz="1100" dirty="0" smtClean="0">
                <a:latin typeface="Futura Std Light" pitchFamily="34" charset="0"/>
              </a:rPr>
              <a:t>10</a:t>
            </a:r>
          </a:p>
          <a:p>
            <a:r>
              <a:rPr lang="en-US" sz="1100" dirty="0" smtClean="0">
                <a:latin typeface="Futura Std Light" pitchFamily="34" charset="0"/>
              </a:rPr>
              <a:t>(very unlikely)                                                              (</a:t>
            </a:r>
            <a:r>
              <a:rPr lang="en-US" sz="1100" dirty="0">
                <a:latin typeface="Futura Std Light" pitchFamily="34" charset="0"/>
              </a:rPr>
              <a:t>highly </a:t>
            </a:r>
            <a:r>
              <a:rPr lang="en-US" sz="1100" dirty="0" smtClean="0">
                <a:latin typeface="Futura Std Light" pitchFamily="34" charset="0"/>
              </a:rPr>
              <a:t>likely)</a:t>
            </a:r>
            <a:endParaRPr lang="en-US" sz="1400" dirty="0" smtClean="0">
              <a:latin typeface="Futura Std Light" pitchFamily="34" charset="0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1200" dirty="0" smtClean="0">
              <a:latin typeface="Futura Std Light" pitchFamily="34" charset="0"/>
            </a:endParaRPr>
          </a:p>
          <a:p>
            <a:pPr marL="342900" indent="-342900"/>
            <a:r>
              <a:rPr lang="en-US" sz="1200" dirty="0" smtClean="0">
                <a:latin typeface="Futura Std Light" pitchFamily="34" charset="0"/>
              </a:rPr>
              <a:t>5. </a:t>
            </a:r>
            <a:r>
              <a:rPr lang="en-US" sz="1200" dirty="0" smtClean="0">
                <a:latin typeface="Futura Std Light" pitchFamily="34" charset="0"/>
              </a:rPr>
              <a:t>     How </a:t>
            </a:r>
            <a:r>
              <a:rPr lang="en-US" sz="1200" dirty="0" smtClean="0">
                <a:latin typeface="Futura Std Light" pitchFamily="34" charset="0"/>
              </a:rPr>
              <a:t>likely would you be to recommend this workshop to a friend or colleague?</a:t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/>
            </a:r>
            <a:br>
              <a:rPr lang="en-US" sz="1200" dirty="0" smtClean="0">
                <a:latin typeface="Futura Std Light" pitchFamily="34" charset="0"/>
              </a:rPr>
            </a:br>
            <a:r>
              <a:rPr lang="en-US" sz="1200" dirty="0" smtClean="0">
                <a:latin typeface="Futura Std Light" pitchFamily="34" charset="0"/>
              </a:rPr>
              <a:t>0      1      2      3      4      5      6      7      8      9      10</a:t>
            </a:r>
          </a:p>
          <a:p>
            <a:r>
              <a:rPr lang="en-US" sz="1200" dirty="0" smtClean="0">
                <a:latin typeface="Futura Std Light" pitchFamily="34" charset="0"/>
              </a:rPr>
              <a:t>(very unlikely)                                                              (highly likely)</a:t>
            </a:r>
          </a:p>
          <a:p>
            <a:endParaRPr lang="en-US" sz="1200" dirty="0" smtClean="0">
              <a:latin typeface="Futura Std Light" pitchFamily="34" charset="0"/>
            </a:endParaRPr>
          </a:p>
          <a:p>
            <a:pPr marL="342900" indent="-342900"/>
            <a:r>
              <a:rPr lang="en-US" sz="1200" dirty="0" smtClean="0">
                <a:latin typeface="Futura Std Light" pitchFamily="34" charset="0"/>
              </a:rPr>
              <a:t>6.  </a:t>
            </a:r>
            <a:r>
              <a:rPr lang="en-US" sz="1200" dirty="0" smtClean="0">
                <a:latin typeface="Futura Std Light" pitchFamily="34" charset="0"/>
              </a:rPr>
              <a:t>   Please </a:t>
            </a:r>
            <a:r>
              <a:rPr lang="en-US" sz="1200" dirty="0" smtClean="0">
                <a:latin typeface="Futura Std Light" pitchFamily="34" charset="0"/>
              </a:rPr>
              <a:t>give us your thoughts on how we can improve future offerings of this workshop?</a:t>
            </a:r>
          </a:p>
          <a:p>
            <a:pPr marL="342900" indent="-342900"/>
            <a:r>
              <a:rPr lang="en-US" sz="1200" dirty="0" smtClean="0">
                <a:latin typeface="Futura Std Light" pitchFamily="34" charset="0"/>
              </a:rPr>
              <a:t>        (You can use the other side of this page if needed)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1266" y="-7829"/>
            <a:ext cx="6934200" cy="646331"/>
          </a:xfrm>
          <a:prstGeom prst="rect">
            <a:avLst/>
          </a:prstGeom>
          <a:solidFill>
            <a:schemeClr val="tx2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Futura Std Light" pitchFamily="34" charset="0"/>
                <a:cs typeface="Calibri" pitchFamily="34" charset="0"/>
              </a:rPr>
              <a:t>Introduction to PSoC® 4 Workshop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Futura Std Light" pitchFamily="34" charset="0"/>
                <a:cs typeface="Calibri" pitchFamily="34" charset="0"/>
              </a:rPr>
              <a:t>Attendee Survey</a:t>
            </a:r>
            <a:endParaRPr lang="en-US" dirty="0">
              <a:solidFill>
                <a:schemeClr val="bg1"/>
              </a:solidFill>
              <a:latin typeface="Futura Std Light" pitchFamily="34" charset="0"/>
              <a:cs typeface="Calibri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8856697"/>
              </p:ext>
            </p:extLst>
          </p:nvPr>
        </p:nvGraphicFramePr>
        <p:xfrm>
          <a:off x="228600" y="975360"/>
          <a:ext cx="63246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3241"/>
                <a:gridCol w="4231359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Futura Std Light" pitchFamily="34" charset="0"/>
                        </a:rPr>
                        <a:t>Name</a:t>
                      </a:r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Futura Std Light" pitchFamily="34" charset="0"/>
                        </a:rPr>
                        <a:t>Major</a:t>
                      </a:r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Futura Std Light" pitchFamily="34" charset="0"/>
                        </a:rPr>
                        <a:t>Year of Graduation</a:t>
                      </a:r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Futura Std Light" pitchFamily="34" charset="0"/>
                        </a:rPr>
                        <a:t>Email</a:t>
                      </a:r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Futura Std Light" pitchFamily="34" charset="0"/>
                        </a:rPr>
                        <a:t>Phone</a:t>
                      </a:r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Futura Std Ligh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35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gagan</dc:creator>
  <cp:lastModifiedBy>Patrick Kane</cp:lastModifiedBy>
  <cp:revision>24</cp:revision>
  <cp:lastPrinted>2012-06-12T22:13:23Z</cp:lastPrinted>
  <dcterms:created xsi:type="dcterms:W3CDTF">2012-05-05T02:03:01Z</dcterms:created>
  <dcterms:modified xsi:type="dcterms:W3CDTF">2014-05-06T18:08:19Z</dcterms:modified>
</cp:coreProperties>
</file>