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3" d="100"/>
          <a:sy n="83" d="100"/>
        </p:scale>
        <p:origin x="1536" y="7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9/17/2024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9/17/2024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9/17/2024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9/17/2024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9/17/2024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9/17/2024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9/17/2024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7103190"/>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9677</Words>
  <Application>Microsoft Office PowerPoint</Application>
  <PresentationFormat>On-screen Show (4:3)</PresentationFormat>
  <Paragraphs>1690</Paragraphs>
  <Slides>146</Slides>
  <Notes>60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2024-09-17T14:04:12Z</dcterms:modified>
</cp:coreProperties>
</file>