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3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0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8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2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0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7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2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0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1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9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2934-3B2D-4DF4-838E-3D52511E361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0CBE3-BD4F-4B0E-8C7A-A075D469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9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0"/>
            <a:ext cx="109728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2988" y="2789498"/>
            <a:ext cx="4734046" cy="286232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From </a:t>
            </a:r>
            <a:r>
              <a:rPr lang="en-US" dirty="0" err="1"/>
              <a:t>Tortise</a:t>
            </a:r>
            <a:r>
              <a:rPr lang="en-US"/>
              <a:t> SVN, select </a:t>
            </a:r>
            <a:r>
              <a:rPr lang="en-US" dirty="0"/>
              <a:t>“Show Log”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Identify the revision number to be tagged by looking for the date change at end of semester.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Right click on that revision’s number.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Select “Create Branch/tag from revision” to get the popup screen shown on the right.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Change the destination to /tags/semester-info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Click OK</a:t>
            </a:r>
          </a:p>
        </p:txBody>
      </p:sp>
    </p:spTree>
    <p:extLst>
      <p:ext uri="{BB962C8B-B14F-4D97-AF65-F5344CB8AC3E}">
        <p14:creationId xmlns:p14="http://schemas.microsoft.com/office/powerpoint/2010/main" val="2033114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63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Mark</dc:creator>
  <cp:lastModifiedBy>DeBoer, Brad</cp:lastModifiedBy>
  <cp:revision>3</cp:revision>
  <dcterms:created xsi:type="dcterms:W3CDTF">2023-01-27T14:54:27Z</dcterms:created>
  <dcterms:modified xsi:type="dcterms:W3CDTF">2023-09-07T18:55:57Z</dcterms:modified>
</cp:coreProperties>
</file>