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3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6A1269-3DF8-4947-8352-52E64A4221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 Wiki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https://designlab.eng.rpi.edu/edn/projects/capstone-support-dev/wiki/Client_Meeting_2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Client logo on 1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slide of Slide Master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194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 Cases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9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User Stories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5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4046315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07E073-E20A-41CF-B927-23215F298B7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Legend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Green = Good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Yellow = At Risk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all this and fill with your project’s deliverables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CF95C8D-2875-224F-C30C-83B530690271}"/>
              </a:ext>
            </a:extLst>
          </p:cNvPr>
          <p:cNvCxnSpPr/>
          <p:nvPr/>
        </p:nvCxnSpPr>
        <p:spPr>
          <a:xfrm flipH="1" flipV="1">
            <a:off x="5286375" y="3857625"/>
            <a:ext cx="806397" cy="6537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>
            <a:extLst>
              <a:ext uri="{FF2B5EF4-FFF2-40B4-BE49-F238E27FC236}">
                <a16:creationId xmlns:a16="http://schemas.microsoft.com/office/drawing/2014/main" id="{1B6ABC7E-0DDC-3111-B127-B3443773157B}"/>
              </a:ext>
            </a:extLst>
          </p:cNvPr>
          <p:cNvSpPr/>
          <p:nvPr/>
        </p:nvSpPr>
        <p:spPr>
          <a:xfrm>
            <a:off x="838201" y="1857375"/>
            <a:ext cx="5261030" cy="2486025"/>
          </a:xfrm>
          <a:prstGeom prst="cloud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62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47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491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EVERY team member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should have 1-2 slides in this section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detailing the work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that 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they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have done to advance the technical aspects of the project BEYOND concept generation.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can include any “show and tell” </a:t>
            </a:r>
            <a:r>
              <a:rPr lang="en-US" i="1" dirty="0">
                <a:solidFill>
                  <a:schemeClr val="accent1"/>
                </a:solidFill>
                <a:cs typeface="Calibri"/>
              </a:rPr>
              <a:t>(demonstration)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4576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18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7D66A7-603A-4351-8756-5A2A04E2DF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284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210ABC-FD89-46B8-AE5C-02F234570E2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5100B5-FE63-4264-B7A3-FD344E31E93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need to change content on this slide, just delete this box.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13632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F3458C-EE30-41EE-BCCF-28B9C08FF7E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03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</a:t>
            </a:r>
            <a:r>
              <a:rPr lang="en-US" dirty="0">
                <a:solidFill>
                  <a:schemeClr val="accent1"/>
                </a:solidFill>
              </a:rPr>
              <a:t>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60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6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r>
              <a:rPr lang="en-US" b="1" dirty="0">
                <a:solidFill>
                  <a:srgbClr val="FF0000"/>
                </a:solidFill>
              </a:rPr>
              <a:t>Add the corresponding deliverables </a:t>
            </a:r>
            <a:r>
              <a:rPr lang="en-US" dirty="0">
                <a:solidFill>
                  <a:schemeClr val="accent1"/>
                </a:solidFill>
              </a:rPr>
              <a:t>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Do it as a table (reference below):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8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92E99E-0228-47E4-8789-0BA8F19D283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0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81D29-BE85-46B8-3489-F79A78232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4A315-3289-3776-B1CB-25856BBFB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Every project will use at least one, and up to all three, of the Engineering Definition tools; Needs and Requirements, Use Cases, and User Stories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each tool that the team is utilizing, copy the 5-7 highest-priority items from the appropriate workbook into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any of the tools that your project does not use, delete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Teams should send the current version of their Engineering Definition tools to the client along with this slide deck one business day before the meeting.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32CD5-3104-882A-34B8-81DA03B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39BFE-B8F7-52E5-5321-9F5F874C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D4AAD-1DA3-D3C0-9680-9F2E69AD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55EFF7-EAC5-D23D-11C6-F2E13E4E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Engineering Definition slides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4516-9EAB-E66D-234E-064E278BF4B2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26483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Engineering Definition -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6/18/2026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Needs &amp;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Reqs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1412</Words>
  <Application>Microsoft Office PowerPoint</Application>
  <PresentationFormat>Widescreen</PresentationFormat>
  <Paragraphs>180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Instructions for Engineering Definition slides </vt:lpstr>
      <vt:lpstr>Engineering Definition - Needs and Requirements (N&amp;R)</vt:lpstr>
      <vt:lpstr>Engineering Definition - Use Cases</vt:lpstr>
      <vt:lpstr>Engineering Definition - 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Natarajan, Kannathal</cp:lastModifiedBy>
  <cp:revision>64</cp:revision>
  <cp:lastPrinted>2023-07-27T14:43:55Z</cp:lastPrinted>
  <dcterms:created xsi:type="dcterms:W3CDTF">2023-06-06T17:56:44Z</dcterms:created>
  <dcterms:modified xsi:type="dcterms:W3CDTF">2026-06-18T18:43:36Z</dcterms:modified>
</cp:coreProperties>
</file>