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sldIdLst>
    <p:sldId id="271" r:id="rId2"/>
    <p:sldId id="267" r:id="rId3"/>
    <p:sldId id="275" r:id="rId4"/>
    <p:sldId id="286" r:id="rId5"/>
    <p:sldId id="281" r:id="rId6"/>
    <p:sldId id="278" r:id="rId7"/>
    <p:sldId id="285" r:id="rId8"/>
    <p:sldId id="259" r:id="rId9"/>
    <p:sldId id="284" r:id="rId10"/>
    <p:sldId id="274" r:id="rId11"/>
    <p:sldId id="282" r:id="rId12"/>
    <p:sldId id="264" r:id="rId13"/>
    <p:sldId id="279" r:id="rId14"/>
    <p:sldId id="288" r:id="rId1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F4FF9C-2DD9-4370-B85F-FAF1CB062969}" v="1" dt="2024-08-15T14:45:20.0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7" d="100"/>
          <a:sy n="57" d="100"/>
        </p:scale>
        <p:origin x="93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k Anderson" userId="xV7mbVvvbI1/5coEOt3THXj1tLNi9WmIwQNFQW4Ulf4=" providerId="None" clId="Web-{BACA66CB-60D6-4ACB-87F8-E9B2AD6DCC68}"/>
    <pc:docChg chg="addSld modSld">
      <pc:chgData name="Mark Anderson" userId="xV7mbVvvbI1/5coEOt3THXj1tLNi9WmIwQNFQW4Ulf4=" providerId="None" clId="Web-{BACA66CB-60D6-4ACB-87F8-E9B2AD6DCC68}" dt="2024-07-02T19:52:05.398" v="99"/>
      <pc:docMkLst>
        <pc:docMk/>
      </pc:docMkLst>
      <pc:sldChg chg="modSp">
        <pc:chgData name="Mark Anderson" userId="xV7mbVvvbI1/5coEOt3THXj1tLNi9WmIwQNFQW4Ulf4=" providerId="None" clId="Web-{BACA66CB-60D6-4ACB-87F8-E9B2AD6DCC68}" dt="2024-07-02T19:46:18.487" v="98"/>
        <pc:sldMkLst>
          <pc:docMk/>
          <pc:sldMk cId="2807306815" sldId="259"/>
        </pc:sldMkLst>
        <pc:graphicFrameChg chg="mod modGraphic">
          <ac:chgData name="Mark Anderson" userId="xV7mbVvvbI1/5coEOt3THXj1tLNi9WmIwQNFQW4Ulf4=" providerId="None" clId="Web-{BACA66CB-60D6-4ACB-87F8-E9B2AD6DCC68}" dt="2024-07-02T19:46:18.487" v="98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  <pc:sldChg chg="addSp delSp modSp">
        <pc:chgData name="Mark Anderson" userId="xV7mbVvvbI1/5coEOt3THXj1tLNi9WmIwQNFQW4Ulf4=" providerId="None" clId="Web-{BACA66CB-60D6-4ACB-87F8-E9B2AD6DCC68}" dt="2024-07-02T19:40:56.499" v="6" actId="1076"/>
        <pc:sldMkLst>
          <pc:docMk/>
          <pc:sldMk cId="1303363632" sldId="271"/>
        </pc:sldMkLst>
        <pc:spChg chg="mod">
          <ac:chgData name="Mark Anderson" userId="xV7mbVvvbI1/5coEOt3THXj1tLNi9WmIwQNFQW4Ulf4=" providerId="None" clId="Web-{BACA66CB-60D6-4ACB-87F8-E9B2AD6DCC68}" dt="2024-07-02T19:40:45.967" v="4" actId="20577"/>
          <ac:spMkLst>
            <pc:docMk/>
            <pc:sldMk cId="1303363632" sldId="271"/>
            <ac:spMk id="3" creationId="{00000000-0000-0000-0000-000000000000}"/>
          </ac:spMkLst>
        </pc:spChg>
        <pc:spChg chg="mod">
          <ac:chgData name="Mark Anderson" userId="xV7mbVvvbI1/5coEOt3THXj1tLNi9WmIwQNFQW4Ulf4=" providerId="None" clId="Web-{BACA66CB-60D6-4ACB-87F8-E9B2AD6DCC68}" dt="2024-07-02T19:40:51.530" v="5" actId="1076"/>
          <ac:spMkLst>
            <pc:docMk/>
            <pc:sldMk cId="1303363632" sldId="271"/>
            <ac:spMk id="7" creationId="{00000000-0000-0000-0000-000000000000}"/>
          </ac:spMkLst>
        </pc:spChg>
        <pc:graphicFrameChg chg="add del mod">
          <ac:chgData name="Mark Anderson" userId="xV7mbVvvbI1/5coEOt3THXj1tLNi9WmIwQNFQW4Ulf4=" providerId="None" clId="Web-{BACA66CB-60D6-4ACB-87F8-E9B2AD6DCC68}" dt="2024-07-02T19:40:13.887" v="1"/>
          <ac:graphicFrameMkLst>
            <pc:docMk/>
            <pc:sldMk cId="1303363632" sldId="271"/>
            <ac:graphicFrameMk id="6" creationId="{4E3FB355-136E-C564-A040-3FA1C9B1CB70}"/>
          </ac:graphicFrameMkLst>
        </pc:graphicFrameChg>
        <pc:picChg chg="mod">
          <ac:chgData name="Mark Anderson" userId="xV7mbVvvbI1/5coEOt3THXj1tLNi9WmIwQNFQW4Ulf4=" providerId="None" clId="Web-{BACA66CB-60D6-4ACB-87F8-E9B2AD6DCC68}" dt="2024-07-02T19:40:56.499" v="6" actId="1076"/>
          <ac:picMkLst>
            <pc:docMk/>
            <pc:sldMk cId="1303363632" sldId="271"/>
            <ac:picMk id="8" creationId="{00000000-0000-0000-0000-000000000000}"/>
          </ac:picMkLst>
        </pc:picChg>
      </pc:sldChg>
      <pc:sldChg chg="modSp">
        <pc:chgData name="Mark Anderson" userId="xV7mbVvvbI1/5coEOt3THXj1tLNi9WmIwQNFQW4Ulf4=" providerId="None" clId="Web-{BACA66CB-60D6-4ACB-87F8-E9B2AD6DCC68}" dt="2024-07-02T19:41:34.642" v="8" actId="20577"/>
        <pc:sldMkLst>
          <pc:docMk/>
          <pc:sldMk cId="104987609" sldId="278"/>
        </pc:sldMkLst>
        <pc:spChg chg="mod">
          <ac:chgData name="Mark Anderson" userId="xV7mbVvvbI1/5coEOt3THXj1tLNi9WmIwQNFQW4Ulf4=" providerId="None" clId="Web-{BACA66CB-60D6-4ACB-87F8-E9B2AD6DCC68}" dt="2024-07-02T19:41:34.642" v="8" actId="20577"/>
          <ac:spMkLst>
            <pc:docMk/>
            <pc:sldMk cId="104987609" sldId="278"/>
            <ac:spMk id="2" creationId="{00000000-0000-0000-0000-000000000000}"/>
          </ac:spMkLst>
        </pc:spChg>
      </pc:sldChg>
      <pc:sldChg chg="add">
        <pc:chgData name="Mark Anderson" userId="xV7mbVvvbI1/5coEOt3THXj1tLNi9WmIwQNFQW4Ulf4=" providerId="None" clId="Web-{BACA66CB-60D6-4ACB-87F8-E9B2AD6DCC68}" dt="2024-07-02T19:52:05.398" v="99"/>
        <pc:sldMkLst>
          <pc:docMk/>
          <pc:sldMk cId="4171588931" sldId="284"/>
        </pc:sldMkLst>
      </pc:sldChg>
    </pc:docChg>
  </pc:docChgLst>
  <pc:docChgLst>
    <pc:chgData userId="337712315_tp_box_2" providerId="OAuth2" clId="{1FF4FF9C-2DD9-4370-B85F-FAF1CB062969}"/>
    <pc:docChg chg="undo custSel modSld modMainMaster">
      <pc:chgData name="" userId="337712315_tp_box_2" providerId="OAuth2" clId="{1FF4FF9C-2DD9-4370-B85F-FAF1CB062969}" dt="2024-08-15T14:45:20.021" v="3"/>
      <pc:docMkLst>
        <pc:docMk/>
      </pc:docMkLst>
      <pc:sldChg chg="addSp delSp mod">
        <pc:chgData name="" userId="337712315_tp_box_2" providerId="OAuth2" clId="{1FF4FF9C-2DD9-4370-B85F-FAF1CB062969}" dt="2024-08-15T14:45:12.401" v="2" actId="21"/>
        <pc:sldMkLst>
          <pc:docMk/>
          <pc:sldMk cId="1303363632" sldId="271"/>
        </pc:sldMkLst>
        <pc:spChg chg="add del">
          <ac:chgData name="" userId="337712315_tp_box_2" providerId="OAuth2" clId="{1FF4FF9C-2DD9-4370-B85F-FAF1CB062969}" dt="2024-08-15T14:45:12.401" v="2" actId="21"/>
          <ac:spMkLst>
            <pc:docMk/>
            <pc:sldMk cId="1303363632" sldId="271"/>
            <ac:spMk id="7" creationId="{00000000-0000-0000-0000-000000000000}"/>
          </ac:spMkLst>
        </pc:spChg>
        <pc:picChg chg="del">
          <ac:chgData name="" userId="337712315_tp_box_2" providerId="OAuth2" clId="{1FF4FF9C-2DD9-4370-B85F-FAF1CB062969}" dt="2024-08-15T14:45:12.401" v="2" actId="21"/>
          <ac:picMkLst>
            <pc:docMk/>
            <pc:sldMk cId="1303363632" sldId="271"/>
            <ac:picMk id="8" creationId="{00000000-0000-0000-0000-000000000000}"/>
          </ac:picMkLst>
        </pc:picChg>
      </pc:sldChg>
      <pc:sldMasterChg chg="addSp modSp">
        <pc:chgData name="" userId="337712315_tp_box_2" providerId="OAuth2" clId="{1FF4FF9C-2DD9-4370-B85F-FAF1CB062969}" dt="2024-08-15T14:45:20.021" v="3"/>
        <pc:sldMasterMkLst>
          <pc:docMk/>
          <pc:sldMasterMk cId="649847980" sldId="2147483648"/>
        </pc:sldMasterMkLst>
        <pc:spChg chg="add mod">
          <ac:chgData name="" userId="337712315_tp_box_2" providerId="OAuth2" clId="{1FF4FF9C-2DD9-4370-B85F-FAF1CB062969}" dt="2024-08-15T14:45:20.021" v="3"/>
          <ac:spMkLst>
            <pc:docMk/>
            <pc:sldMasterMk cId="649847980" sldId="2147483648"/>
            <ac:spMk id="7" creationId="{00000000-0000-0000-0000-000000000000}"/>
          </ac:spMkLst>
        </pc:spChg>
        <pc:picChg chg="add mod">
          <ac:chgData name="" userId="337712315_tp_box_2" providerId="OAuth2" clId="{1FF4FF9C-2DD9-4370-B85F-FAF1CB062969}" dt="2024-08-15T14:45:20.021" v="3"/>
          <ac:picMkLst>
            <pc:docMk/>
            <pc:sldMasterMk cId="649847980" sldId="2147483648"/>
            <ac:picMk id="8" creationId="{00000000-0000-0000-0000-000000000000}"/>
          </ac:picMkLst>
        </pc:picChg>
      </pc:sldMasterChg>
    </pc:docChg>
  </pc:docChgLst>
  <pc:docChgLst>
    <pc:chgData userId="337712315_tp_box_2" providerId="OAuth2" clId="{3953090A-173B-41EB-A8D0-165FAEDDC25B}"/>
    <pc:docChg chg="modSld">
      <pc:chgData name="" userId="337712315_tp_box_2" providerId="OAuth2" clId="{3953090A-173B-41EB-A8D0-165FAEDDC25B}" dt="2024-07-03T14:17:35.438" v="22" actId="2161"/>
      <pc:docMkLst>
        <pc:docMk/>
      </pc:docMkLst>
      <pc:sldChg chg="modSp mod">
        <pc:chgData name="" userId="337712315_tp_box_2" providerId="OAuth2" clId="{3953090A-173B-41EB-A8D0-165FAEDDC25B}" dt="2024-07-03T14:17:35.438" v="22" actId="2161"/>
        <pc:sldMkLst>
          <pc:docMk/>
          <pc:sldMk cId="2807306815" sldId="259"/>
        </pc:sldMkLst>
        <pc:spChg chg="mod">
          <ac:chgData name="" userId="337712315_tp_box_2" providerId="OAuth2" clId="{3953090A-173B-41EB-A8D0-165FAEDDC25B}" dt="2024-07-03T14:14:07.367" v="0" actId="1076"/>
          <ac:spMkLst>
            <pc:docMk/>
            <pc:sldMk cId="2807306815" sldId="259"/>
            <ac:spMk id="11" creationId="{37AE7F80-9ABF-4454-9D8B-2539ED6F4849}"/>
          </ac:spMkLst>
        </pc:spChg>
        <pc:graphicFrameChg chg="mod modGraphic">
          <ac:chgData name="" userId="337712315_tp_box_2" providerId="OAuth2" clId="{3953090A-173B-41EB-A8D0-165FAEDDC25B}" dt="2024-07-03T14:17:35.438" v="22" actId="2161"/>
          <ac:graphicFrameMkLst>
            <pc:docMk/>
            <pc:sldMk cId="2807306815" sldId="259"/>
            <ac:graphicFrameMk id="5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D045E02-A37B-4F3F-9F8C-BCE413944992}" type="datetimeFigureOut">
              <a:rPr lang="en-US" smtClean="0"/>
              <a:t>6/18/2026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8C56080-8A71-4D71-93B2-C9D6B3A4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913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17550" y="1162050"/>
            <a:ext cx="5575300" cy="31369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6A1269-3DF8-4947-8352-52E64A422165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91565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67978-324A-60C6-FF9A-8894E63734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D15FF0-0435-9698-6A46-E25B09CEE0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EE04C1-6D7E-D535-2C8A-9AE7855517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26BAE7-F041-4D0A-98D2-BDCA49528644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9A77FD-45E5-1EFB-E139-01D58C088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333FF-6721-D7BA-FB54-6992DEE48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8012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2CB8E6-BBC1-A7EA-3FD1-8817DF973B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36BDFB-3C07-BCE7-862F-DDDB074B1F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8EE912-2926-C551-9844-53EC7974AC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A0CE02-4749-4268-B4C6-68008F4C9EC1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6ACF44-0EED-948B-4B54-9D7140615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75D1A4-A97D-0572-6AAB-8B39AF0EC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4472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6099C26-171D-7504-5DE0-C2A301525C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55E3-DB42-F28B-3E8E-2A250D8F3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580E52-23B7-90E6-3D9D-21E159E1D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7CC82-1750-421C-9F1C-D1B3A9A08366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6E86FC-115F-720E-FAB8-D80FD641EF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4D949-0942-8066-2831-91707AAF0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0CBE2-DC55-5864-BEED-A328FCF9AB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789F5EAE-7F4B-25FC-2A30-CF469081AD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DEB93722-7833-A2A7-CE6F-EAC609BDE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D3ECFDE-5AF8-78DE-B209-EB17BEB6A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Title 11">
            <a:extLst>
              <a:ext uri="{FF2B5EF4-FFF2-40B4-BE49-F238E27FC236}">
                <a16:creationId xmlns:a16="http://schemas.microsoft.com/office/drawing/2014/main" id="{775D1EF5-DAFB-DA16-77C9-73F6DA615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1688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CD687C-F8B7-F6A4-D472-F693C6578D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D50514-76D2-0D9F-F4A5-9848ECBB8B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621461-FF77-AE58-0E1C-B9EEA6DB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7DD594-3C3B-0D2C-6DCD-B5B4F0579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DF8573-6161-A414-0ECC-ADE6FB612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06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B46711-224E-75CA-E724-AFC1FFF2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4AD084-4BC1-C052-EADD-C89DAA864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F419729-2BFE-90E5-37EC-C287BC17B4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A03D90-F7D2-CF62-B82C-6ECC85CEF6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E991F4-5F45-4FD4-81AF-3A85F883E4FF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61882-F3A8-9B85-B319-30CE04EF6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9A534-E317-3BD9-0F1B-7B6F13D0A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959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F51E4-3A49-DE72-8EE8-BE33063EB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60CD4D-D65C-16A8-70B9-411B44000A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2D7D9-CFA2-2D29-00A0-1714E30EAF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2871AE-6AFA-5AC4-1A4A-D24763E443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0B76FE8-BEE8-B129-2763-04239D36C4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10381F-622F-767A-D380-939CCB068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29AE48-DFC5-4914-93AE-E5476034AFE0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D9B25BB-F3D1-EE52-2FB8-05E549402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D7F719-2149-C80E-EE95-B3D34A1F3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955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1752A-BB92-F542-7368-EBE1E98E5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2F30B5-55C0-F69F-B308-3CD0ECF719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9BC24-40B6-4F3B-BA51-77A1201DC027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17F8CA-9899-F5A3-AEE2-ECB338408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621934-3272-65B7-E34B-F3A31E768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687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AC49D9A-F07A-485A-5F29-C296C62C08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982AF-B99D-44DE-BAC3-B78F88415152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0BF039-F58F-3BF2-ED04-7BAEB9072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48028-4C8C-EE1A-87D5-90C0050F6B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72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4DAB4-9267-96B7-FA3A-E4DE656EE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98A05F-0DD2-75C7-75BF-37DBC9F860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D2B49-9B29-84FE-FA4C-CEDD21BF9D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2B5A83-8AAA-1AC8-31B5-15C7AED42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42AD9-1195-4EFD-896D-F6A3DE3CECD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D31FA0-E2C6-70CB-CC58-5414E8DF13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5A73D5-F4BB-EC95-A8F3-D82AC21823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763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862F37-E7AA-A251-F6DA-3A2648DEF1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09F6EF-7563-E220-5B33-AA1AE45DBE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EF77FE-EB5B-B4DB-B68F-0B604C9F2A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C15399-79F6-9181-6447-B14AE881C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B5212C-AD5F-4ECA-A8D6-8216025EBADF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EB36DF-7A21-04F2-C1B3-80A0F6432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B47507-03A3-0496-E157-0BB6894336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319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708C0C-2C94-D4A6-FC2A-ECF0C4D7D5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BB52FE-CAE8-A2DA-891C-62DF8855F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6C5DCF-36C4-0271-EC34-9DE60124A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53CA5-FFE4-4896-86E7-1835916E1630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CC225A-9772-88E1-8C50-3AF34FA158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614268-DCD5-48CC-86C8-77116FAD5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ED995-7073-4BC7-88B5-450473BCEB3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246657"/>
            <a:ext cx="1385316" cy="443484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84433" y="14523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649847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designlab.eng.rpi.edu/edn/projects/capstone-support-dev/wiki/Client_Meeting_3_&amp;_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794611"/>
            <a:ext cx="9144000" cy="1183515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Project Name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524000" y="2008248"/>
            <a:ext cx="9144000" cy="1655762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ea typeface="+mn-lt"/>
                <a:cs typeface="+mn-lt"/>
              </a:rPr>
              <a:t>Client Meeting 3 – Design Update </a:t>
            </a:r>
            <a:endParaRPr lang="en-US" dirty="0"/>
          </a:p>
          <a:p>
            <a:r>
              <a:rPr lang="en-US" sz="2400" dirty="0"/>
              <a:t>Meeting Date </a:t>
            </a:r>
            <a:r>
              <a:rPr lang="en-US" b="1" dirty="0"/>
              <a:t>0</a:t>
            </a:r>
            <a:r>
              <a:rPr lang="en-US" sz="2400" b="1" dirty="0"/>
              <a:t>1/18/2012</a:t>
            </a:r>
            <a:endParaRPr lang="en-US" dirty="0">
              <a:cs typeface="Calibri"/>
            </a:endParaRPr>
          </a:p>
          <a:p>
            <a:pPr marL="0" indent="0" algn="ctr">
              <a:buNone/>
            </a:pPr>
            <a:r>
              <a:rPr lang="en-US" sz="2400" i="1" dirty="0"/>
              <a:t>Team members: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sz="2000" i="1" dirty="0"/>
              <a:t>Name, Major / Graduation Date)</a:t>
            </a:r>
          </a:p>
          <a:p>
            <a:pPr marL="0" indent="0" algn="ctr">
              <a:buNone/>
            </a:pPr>
            <a:endParaRPr lang="en-US" sz="1400" dirty="0"/>
          </a:p>
          <a:p>
            <a:pPr marL="0" indent="0" algn="ctr">
              <a:buNone/>
            </a:pPr>
            <a:r>
              <a:rPr lang="en-US" sz="1400" dirty="0"/>
              <a:t>Client Mentors: (name)</a:t>
            </a:r>
          </a:p>
          <a:p>
            <a:pPr marL="0" indent="0" algn="ctr">
              <a:buNone/>
            </a:pPr>
            <a:r>
              <a:rPr lang="en-US" sz="1400" dirty="0"/>
              <a:t>Project Engineer: (name) </a:t>
            </a:r>
          </a:p>
          <a:p>
            <a:pPr marL="0" indent="0" algn="ctr">
              <a:buNone/>
            </a:pPr>
            <a:r>
              <a:rPr lang="en-US" sz="1400" dirty="0"/>
              <a:t>Chief Engineer: (name)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2E9109-68CE-0A4F-6C92-16099BEBBF55}"/>
              </a:ext>
            </a:extLst>
          </p:cNvPr>
          <p:cNvSpPr txBox="1"/>
          <p:nvPr/>
        </p:nvSpPr>
        <p:spPr>
          <a:xfrm>
            <a:off x="119374" y="2753218"/>
            <a:ext cx="4004573" cy="92333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BEFORE submitting, delete text boxes and ALL instructions (in blue text) throughout this document</a:t>
            </a:r>
            <a:endParaRPr lang="en-US" sz="14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BE2FAA-5304-88BE-4566-EB2DD092DE68}"/>
              </a:ext>
            </a:extLst>
          </p:cNvPr>
          <p:cNvSpPr txBox="1"/>
          <p:nvPr/>
        </p:nvSpPr>
        <p:spPr>
          <a:xfrm>
            <a:off x="223298" y="5517022"/>
            <a:ext cx="4085812" cy="80021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Instructions Wiki page</a:t>
            </a:r>
          </a:p>
          <a:p>
            <a:r>
              <a:rPr lang="en-US" sz="1400" dirty="0">
                <a:hlinkClick r:id="rId3"/>
              </a:rPr>
              <a:t>https://designlab.eng.rpi.edu/edn/projects/capstone-support-dev/wiki/Client_Meeting_3_&amp;_4</a:t>
            </a:r>
            <a:r>
              <a:rPr lang="en-US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033636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Address your technical progress / subsystems / accomplishments.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Provide context, i.e., overall system block diagram(s), architecture, etc.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Focus on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results / accomplishments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vs. “diary mode”.</a:t>
            </a:r>
          </a:p>
          <a:p>
            <a:r>
              <a:rPr lang="en-US" dirty="0">
                <a:solidFill>
                  <a:srgbClr val="FF0000"/>
                </a:solidFill>
              </a:rPr>
              <a:t>Show</a:t>
            </a:r>
            <a:r>
              <a:rPr lang="en-US" dirty="0"/>
              <a:t>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rather than tell, i.e., pictures/graphs over words.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Recommended to use multiple slides for this section.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The team member who did the work should create and narrate the slide(s) showing their results.</a:t>
            </a:r>
          </a:p>
          <a:p>
            <a:r>
              <a:rPr lang="en-US" dirty="0">
                <a:solidFill>
                  <a:srgbClr val="FF0000"/>
                </a:solidFill>
                <a:cs typeface="Calibri"/>
              </a:rPr>
              <a:t>EVERY TEAM MEMBER </a:t>
            </a:r>
            <a:r>
              <a:rPr lang="en-US" dirty="0">
                <a:solidFill>
                  <a:schemeClr val="accent1"/>
                </a:solidFill>
                <a:cs typeface="Calibri"/>
              </a:rPr>
              <a:t>should present their progress.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Technical Progress / Accomplishments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67022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Demonstrations include any “show and tell” opportunities!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(if possible) Pre-recorded video ensures live demo doesn't have problems.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NO need to insert this into the PowerPoint. Just leave the PPT, show the video, and then return to PPT during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ALL PROJECTS should have something to demonstrate by this stage of project.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Demonstration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6309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List of the items to ask client.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Please use numbered list – easier to reference the items.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It is helpful to clarify why you need the information. Your client may have other relevant information to share.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Make your questions "SMART" so that your client can help you.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FOR YOUR SUCCESS – Your Project Engineer should review and approve this list and the entire slide set BEFORE your client sees it! This OFTEN / USUALLY requires an in-person discussion.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Answers / Decisions Needed from Client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9D7D66A7-603A-4351-8756-5A2A04E2DF67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4737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Next Steps and Plan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Summary of work to be accomplished between now and the next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Be sure to Schedule / Confirm next meeting time.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6C3292-71E1-C851-5789-B359669CC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10ABC-FD89-46B8-AE5C-02F234570E25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5A90E1-E37E-6362-5BE9-C9FBC38AF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CABB6C-3E79-054D-1C39-E5851A6A6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887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3B05D5-3967-4382-AAA5-7565E90CB8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Appendix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C8F58F-D04D-F5F4-ACBA-468F1FF22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2B213-7081-4D2A-A698-B5B278136D7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DCDA2E-5E2E-CA2F-DB84-3BD094AC0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52955A-F699-3E5F-DE7E-803B0AFEC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254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46238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Project Overview</a:t>
            </a:r>
          </a:p>
          <a:p>
            <a:r>
              <a:rPr lang="en-US" dirty="0"/>
              <a:t>Update from Client</a:t>
            </a:r>
          </a:p>
          <a:p>
            <a:r>
              <a:rPr lang="en-US" dirty="0"/>
              <a:t>Engineering Definition Updates</a:t>
            </a:r>
          </a:p>
          <a:p>
            <a:r>
              <a:rPr lang="en-US" dirty="0"/>
              <a:t>Project Status</a:t>
            </a:r>
          </a:p>
          <a:p>
            <a:r>
              <a:rPr lang="en-US" dirty="0"/>
              <a:t>System Architecture</a:t>
            </a:r>
          </a:p>
          <a:p>
            <a:r>
              <a:rPr lang="en-US" dirty="0"/>
              <a:t>Technical Progress/Accomplishments</a:t>
            </a:r>
          </a:p>
          <a:p>
            <a:r>
              <a:rPr lang="en-US" dirty="0"/>
              <a:t>Demonstration</a:t>
            </a:r>
          </a:p>
          <a:p>
            <a:r>
              <a:rPr lang="en-US" dirty="0"/>
              <a:t>Answers/Decisions Needed from Client</a:t>
            </a:r>
          </a:p>
          <a:p>
            <a:r>
              <a:rPr lang="en-US" dirty="0"/>
              <a:t>Next Steps and Plan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Agenda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C5100B5-FE63-4264-B7A3-FD344E31E93B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t>2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9A1DB77-B1A0-42B2-B0A2-2593C3E01DFB}"/>
              </a:ext>
            </a:extLst>
          </p:cNvPr>
          <p:cNvSpPr txBox="1"/>
          <p:nvPr/>
        </p:nvSpPr>
        <p:spPr>
          <a:xfrm>
            <a:off x="7018523" y="3144838"/>
            <a:ext cx="4004573" cy="147732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No need to change content on this slide, just delete this box.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you adjust the slides, be sure to update the Agenda to match!</a:t>
            </a:r>
          </a:p>
        </p:txBody>
      </p:sp>
    </p:spTree>
    <p:extLst>
      <p:ext uri="{BB962C8B-B14F-4D97-AF65-F5344CB8AC3E}">
        <p14:creationId xmlns:p14="http://schemas.microsoft.com/office/powerpoint/2010/main" val="26883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CEE3889-0E3B-499D-9D6B-2244A8FBE1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from previous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understanding.</a:t>
            </a:r>
          </a:p>
          <a:p>
            <a:pPr marL="0" indent="0">
              <a:buNone/>
            </a:pPr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BF77989-15CE-4835-8F61-570827EF0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025AC-D4F0-40B3-A02F-C7BA5F77C1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2DEB49-7BB5-4494-9BED-0BF95003E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3518D4-6724-4CB5-B140-7FEB2364D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2524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FCFCD8-0970-58B4-D397-F717AF9CE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A2AE99E-182A-E4D2-B855-01D5D04912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Simply copy this slide (referred to as Short Term /Semester Objectives) from previous meeting PPT.</a:t>
            </a:r>
          </a:p>
          <a:p>
            <a:r>
              <a:rPr lang="en-US" dirty="0">
                <a:solidFill>
                  <a:schemeClr val="accent1"/>
                </a:solidFill>
              </a:rPr>
              <a:t>Update as appropriate based on changes in team understanding / Client’s feedback.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move this to Appendix and don’t present it.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DD1BC7A-6653-A134-F032-51AD76F30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Objectives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ACC4A-055F-ACAF-C437-DB623D7F32F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10F3458C-EE30-41EE-BCCF-28B9C08FF7E9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8EB298-DFA7-715A-5566-757FE34B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40E18-2465-4CF3-939C-E8FE16254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75567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4AF36E-C561-B93D-750C-019CA5A4A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Update from Client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1E85E4-BB89-8DB9-26AC-402D566530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No content needed on this slide from student team.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Give client an opportunity to discuss any updates to project or goals.</a:t>
            </a:r>
          </a:p>
          <a:p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DF225-C8C3-CC0E-B492-DDA5BAC25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92E99E-0228-47E4-8789-0BA8F19D2839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0B2BFC-6749-CF34-89A3-520D80ADD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1E1AE4-0AA3-1F06-0BED-DEBFCC033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77700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Engineering Definition Update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Discuss any changes / clarification to the team’s understanding of the problem since last client meeting.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Present those changes on this slide. DO NOT OPEN the excel files. </a:t>
            </a:r>
          </a:p>
          <a:p>
            <a:r>
              <a:rPr lang="en-US" dirty="0">
                <a:solidFill>
                  <a:schemeClr val="accent1"/>
                </a:solidFill>
              </a:rPr>
              <a:t>If nothing has changed since last meeting, delete this slide</a:t>
            </a:r>
          </a:p>
          <a:p>
            <a:endParaRPr lang="en-US" dirty="0">
              <a:solidFill>
                <a:schemeClr val="accent1"/>
              </a:solidFill>
              <a:cs typeface="Calibri"/>
            </a:endParaRP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64F45B-112E-8771-9C20-EE51C958F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4F228-D4E4-4E2F-896D-6A9906A78379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52A811-06DC-E6A6-E81D-0CF9B87EE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E5F92F-3614-F30A-467D-B4F2CB21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87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D1C8F10-E60A-4B7B-8F11-3BD5DF07F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9400"/>
            <a:ext cx="10515600" cy="480695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Copy the Deliverables (or milestones, EDN versions) from EDN Roadmap.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Keep the legend at top right of slide.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Update colors and explanations as appropriate to communicate the health of each deliverable.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Items due in future should be green, unless being on time is already questionable.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Be honest. Late items should not be green.</a:t>
            </a:r>
          </a:p>
          <a:p>
            <a:r>
              <a:rPr lang="en-US" sz="2600" dirty="0">
                <a:solidFill>
                  <a:schemeClr val="accent1"/>
                </a:solidFill>
                <a:cs typeface="Calibri"/>
              </a:rPr>
              <a:t>Be sure to have a separate slide with an explanation of late items shown on Dashboard. Acknowledge that you are late.</a:t>
            </a:r>
          </a:p>
          <a:p>
            <a:pPr lvl="1"/>
            <a:r>
              <a:rPr lang="en-US" sz="2600" dirty="0">
                <a:solidFill>
                  <a:schemeClr val="accent1"/>
                </a:solidFill>
                <a:cs typeface="Calibri"/>
              </a:rPr>
              <a:t>Explain what you are doing to recover from whatever made you late.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30F98E-13F9-7F1B-1AE4-26F35D67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B7D77-1FEE-4145-92E4-07F8E606E8F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5A4F43-42BE-8936-7FCB-45EADE3A64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Project Name (change in Header &amp; Footer and check “apply to all”)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9961F-64F0-D6EF-41E3-B045D985B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5ED995-7073-4BC7-88B5-450473BCEB35}" type="slidenum">
              <a:rPr lang="en-US" smtClean="0"/>
              <a:t>7</a:t>
            </a:fld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A2F2EE7C-405A-F0F5-D4D4-37F8B54603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1"/>
                </a:solidFill>
                <a:latin typeface="+mn-lt"/>
                <a:ea typeface="+mn-ea"/>
                <a:cs typeface="Calibri"/>
              </a:rPr>
              <a:t>Instructions for Project Status slide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DF45F74-9AB6-F0DD-2B86-1A3DD315738D}"/>
              </a:ext>
            </a:extLst>
          </p:cNvPr>
          <p:cNvSpPr txBox="1"/>
          <p:nvPr/>
        </p:nvSpPr>
        <p:spPr>
          <a:xfrm>
            <a:off x="8237622" y="5994122"/>
            <a:ext cx="2717800" cy="70788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/>
                </a:solidFill>
              </a:rPr>
              <a:t>Delete this slide before sharing with client.</a:t>
            </a:r>
          </a:p>
        </p:txBody>
      </p:sp>
    </p:spTree>
    <p:extLst>
      <p:ext uri="{BB962C8B-B14F-4D97-AF65-F5344CB8AC3E}">
        <p14:creationId xmlns:p14="http://schemas.microsoft.com/office/powerpoint/2010/main" val="1709991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57047"/>
              </p:ext>
            </p:extLst>
          </p:nvPr>
        </p:nvGraphicFramePr>
        <p:xfrm>
          <a:off x="493077" y="1585960"/>
          <a:ext cx="11199390" cy="441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23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78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9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949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54459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1281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Health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Deliverable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Initial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Due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Adjusted / Actual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Completion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Date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Status Explanation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C050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Circuit Design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9/23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Explain WHY it’s late and what team is doing about that!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Software Prototype Demo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10/18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This milestone may end up late, but it has not happened yet. Explain what team will do to being it back on schedule.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Mechanical Testing Complete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11/15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No</a:t>
                      </a:r>
                      <a:r>
                        <a:rPr lang="en-US" sz="1600" b="0" dirty="0">
                          <a:effectLst/>
                          <a:latin typeface="Cambria"/>
                          <a:ea typeface="ＭＳ 明朝"/>
                          <a:cs typeface="Times New Roman"/>
                        </a:rPr>
                        <a:t> explanation needed for ‘green’ items</a:t>
                      </a:r>
                      <a:endParaRPr lang="en-US" sz="1600" b="1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7552381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4574065"/>
                  </a:ext>
                </a:extLst>
              </a:tr>
              <a:tr h="5746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rgbClr val="008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Cambria"/>
                        <a:ea typeface="ＭＳ 明朝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04332068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Project Status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6D07E073-E20A-41CF-B927-23215F298B78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dirty="0" smtClean="0"/>
              <a:t>8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7AE7F80-9ABF-4454-9D8B-2539ED6F4849}"/>
              </a:ext>
            </a:extLst>
          </p:cNvPr>
          <p:cNvSpPr txBox="1"/>
          <p:nvPr/>
        </p:nvSpPr>
        <p:spPr>
          <a:xfrm>
            <a:off x="9134755" y="498489"/>
            <a:ext cx="1364925" cy="9541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pPr algn="ctr"/>
            <a:r>
              <a:rPr lang="en-US" sz="1400" b="1" dirty="0"/>
              <a:t>Legend</a:t>
            </a:r>
          </a:p>
          <a:p>
            <a:pPr algn="ctr"/>
            <a:r>
              <a:rPr lang="en-US" sz="1400" dirty="0"/>
              <a:t>Green = Good</a:t>
            </a:r>
          </a:p>
          <a:p>
            <a:pPr algn="ctr"/>
            <a:r>
              <a:rPr lang="en-US" sz="1400" dirty="0"/>
              <a:t>Yellow = At Risk</a:t>
            </a:r>
          </a:p>
          <a:p>
            <a:pPr algn="ctr"/>
            <a:r>
              <a:rPr lang="en-US" sz="1400" dirty="0"/>
              <a:t>Red = In Trouble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03353E0-3CE1-5171-D526-5CD6E92410E8}"/>
              </a:ext>
            </a:extLst>
          </p:cNvPr>
          <p:cNvSpPr txBox="1"/>
          <p:nvPr/>
        </p:nvSpPr>
        <p:spPr>
          <a:xfrm>
            <a:off x="6092772" y="4511409"/>
            <a:ext cx="4004573" cy="1200329"/>
          </a:xfrm>
          <a:prstGeom prst="rect">
            <a:avLst/>
          </a:prstGeom>
          <a:solidFill>
            <a:schemeClr val="bg1"/>
          </a:solidFill>
          <a:ln w="5715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/>
                </a:solidFill>
              </a:rPr>
              <a:t>Example content for a meeting on 10/5.</a:t>
            </a:r>
          </a:p>
          <a:p>
            <a:endParaRPr lang="en-US" dirty="0">
              <a:solidFill>
                <a:schemeClr val="accent1"/>
              </a:solidFill>
            </a:endParaRPr>
          </a:p>
          <a:p>
            <a:r>
              <a:rPr lang="en-US" dirty="0">
                <a:solidFill>
                  <a:schemeClr val="accent1"/>
                </a:solidFill>
              </a:rPr>
              <a:t>Delete all this and fill with your project’s deliverables</a:t>
            </a:r>
          </a:p>
        </p:txBody>
      </p:sp>
    </p:spTree>
    <p:extLst>
      <p:ext uri="{BB962C8B-B14F-4D97-AF65-F5344CB8AC3E}">
        <p14:creationId xmlns:p14="http://schemas.microsoft.com/office/powerpoint/2010/main" val="2807306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/>
                </a:solidFill>
                <a:cs typeface="Calibri"/>
              </a:rPr>
              <a:t>Describe how the various components, processes, and algorithms fit together to address the client’s problem.</a:t>
            </a:r>
          </a:p>
          <a:p>
            <a:r>
              <a:rPr lang="en-US" dirty="0">
                <a:solidFill>
                  <a:schemeClr val="accent1"/>
                </a:solidFill>
                <a:cs typeface="Calibri"/>
              </a:rPr>
              <a:t>This often requires a few slides or diagrams to explain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Data flow and control signals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Power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Physical structure</a:t>
            </a:r>
          </a:p>
          <a:p>
            <a:pPr lvl="1"/>
            <a:r>
              <a:rPr lang="en-US" sz="2800" dirty="0">
                <a:solidFill>
                  <a:schemeClr val="accent1"/>
                </a:solidFill>
                <a:cs typeface="Calibri"/>
              </a:rPr>
              <a:t>Flow chart or state diagram</a:t>
            </a:r>
          </a:p>
          <a:p>
            <a:pPr lvl="1"/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System Architecture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BED1A297-961B-4086-AC6F-14DA8A23904C}" type="datetime1">
              <a:rPr lang="en-US" smtClean="0"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Project Name (change in Header &amp; Footer and check “apply to all”)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7A0F17F-4453-8144-8A51-C65E9C94151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158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982</TotalTime>
  <Words>1103</Words>
  <Application>Microsoft Office PowerPoint</Application>
  <PresentationFormat>Widescreen</PresentationFormat>
  <Paragraphs>156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Cambria</vt:lpstr>
      <vt:lpstr>Office Theme</vt:lpstr>
      <vt:lpstr>Project Name</vt:lpstr>
      <vt:lpstr>Agenda</vt:lpstr>
      <vt:lpstr>Project Statement</vt:lpstr>
      <vt:lpstr>Project Objectives</vt:lpstr>
      <vt:lpstr>Update from Client</vt:lpstr>
      <vt:lpstr>Engineering Definition Update</vt:lpstr>
      <vt:lpstr>Instructions for Project Status slide </vt:lpstr>
      <vt:lpstr>Project Status</vt:lpstr>
      <vt:lpstr>System Architecture</vt:lpstr>
      <vt:lpstr>Technical Progress / Accomplishments</vt:lpstr>
      <vt:lpstr>Demonstration</vt:lpstr>
      <vt:lpstr>Answers / Decisions Needed from Client</vt:lpstr>
      <vt:lpstr>Next Steps and Plan</vt:lpstr>
      <vt:lpstr>Appendix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Name</dc:title>
  <dc:creator>Anderson, Mark</dc:creator>
  <cp:lastModifiedBy>Natarajan, Kannathal</cp:lastModifiedBy>
  <cp:revision>67</cp:revision>
  <cp:lastPrinted>2023-07-27T14:43:55Z</cp:lastPrinted>
  <dcterms:created xsi:type="dcterms:W3CDTF">2023-06-06T17:56:44Z</dcterms:created>
  <dcterms:modified xsi:type="dcterms:W3CDTF">2026-06-18T19:01:20Z</dcterms:modified>
</cp:coreProperties>
</file>