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301" r:id="rId13"/>
    <p:sldId id="302" r:id="rId14"/>
    <p:sldId id="303" r:id="rId15"/>
    <p:sldId id="304" r:id="rId16"/>
    <p:sldId id="305" r:id="rId17"/>
    <p:sldId id="306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573489-5945-D02B-F0AC-83BA22462E70}" name="Mark Anderson" initials="MA" userId="xV7mbVvvbI1/5coEOt3THXj1tLNi9WmIwQNFQW4Ulf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37712315_tp_box_2" providerId="OAuth2" clId="{79EE840A-9FE9-4B46-9C9D-6BE347C2CE6E}"/>
    <pc:docChg chg="modSld">
      <pc:chgData name="" userId="337712315_tp_box_2" providerId="OAuth2" clId="{79EE840A-9FE9-4B46-9C9D-6BE347C2CE6E}" dt="2024-08-21T12:49:45.705" v="0" actId="1076"/>
      <pc:docMkLst>
        <pc:docMk/>
      </pc:docMkLst>
      <pc:sldChg chg="modSp mod">
        <pc:chgData name="" userId="337712315_tp_box_2" providerId="OAuth2" clId="{79EE840A-9FE9-4B46-9C9D-6BE347C2CE6E}" dt="2024-08-21T12:49:45.705" v="0" actId="1076"/>
        <pc:sldMkLst>
          <pc:docMk/>
          <pc:sldMk cId="1235816608" sldId="284"/>
        </pc:sldMkLst>
        <pc:spChg chg="mod">
          <ac:chgData name="" userId="337712315_tp_box_2" providerId="OAuth2" clId="{79EE840A-9FE9-4B46-9C9D-6BE347C2CE6E}" dt="2024-08-21T12:49:45.705" v="0" actId="1076"/>
          <ac:spMkLst>
            <pc:docMk/>
            <pc:sldMk cId="1235816608" sldId="284"/>
            <ac:spMk id="11" creationId="{37AE7F80-9ABF-4454-9D8B-2539ED6F4849}"/>
          </ac:spMkLst>
        </pc:spChg>
      </pc:sldChg>
    </pc:docChg>
  </pc:docChgLst>
  <pc:docChgLst>
    <pc:chgData name="Mark Anderson" userId="xV7mbVvvbI1/5coEOt3THXj1tLNi9WmIwQNFQW4Ulf4=" providerId="None" clId="Web-{62FAE78D-82B9-4CB8-86B6-A170537EA889}"/>
    <pc:docChg chg="mod modSld">
      <pc:chgData name="Mark Anderson" userId="xV7mbVvvbI1/5coEOt3THXj1tLNi9WmIwQNFQW4Ulf4=" providerId="None" clId="Web-{62FAE78D-82B9-4CB8-86B6-A170537EA889}" dt="2024-07-02T19:39:25.227" v="84"/>
      <pc:docMkLst>
        <pc:docMk/>
      </pc:docMkLst>
      <pc:sldChg chg="addCm">
        <pc:chgData name="Mark Anderson" userId="xV7mbVvvbI1/5coEOt3THXj1tLNi9WmIwQNFQW4Ulf4=" providerId="None" clId="Web-{62FAE78D-82B9-4CB8-86B6-A170537EA889}" dt="2024-07-02T19:34:48.290" v="3"/>
        <pc:sldMkLst>
          <pc:docMk/>
          <pc:sldMk cId="2807306815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k Anderson" userId="xV7mbVvvbI1/5coEOt3THXj1tLNi9WmIwQNFQW4Ulf4=" providerId="None" clId="Web-{62FAE78D-82B9-4CB8-86B6-A170537EA889}" dt="2024-07-02T19:34:48.290" v="3"/>
              <pc2:cmMkLst xmlns:pc2="http://schemas.microsoft.com/office/powerpoint/2019/9/main/command">
                <pc:docMk/>
                <pc:sldMk cId="2807306815" sldId="259"/>
                <pc2:cmMk id="{40805950-CF32-4E5C-9A48-5BFBB1AEB1E1}"/>
              </pc2:cmMkLst>
            </pc226:cmChg>
          </p:ext>
        </pc:extLst>
      </pc:sldChg>
      <pc:sldChg chg="addSp delSp">
        <pc:chgData name="Mark Anderson" userId="xV7mbVvvbI1/5coEOt3THXj1tLNi9WmIwQNFQW4Ulf4=" providerId="None" clId="Web-{62FAE78D-82B9-4CB8-86B6-A170537EA889}" dt="2024-07-02T19:38:15.884" v="45"/>
        <pc:sldMkLst>
          <pc:docMk/>
          <pc:sldMk cId="268831656" sldId="267"/>
        </pc:sldMkLst>
        <pc:spChg chg="add del">
          <ac:chgData name="Mark Anderson" userId="xV7mbVvvbI1/5coEOt3THXj1tLNi9WmIwQNFQW4Ulf4=" providerId="None" clId="Web-{62FAE78D-82B9-4CB8-86B6-A170537EA889}" dt="2024-07-02T19:38:15.884" v="44"/>
          <ac:spMkLst>
            <pc:docMk/>
            <pc:sldMk cId="268831656" sldId="267"/>
            <ac:spMk id="10" creationId="{BD7B6CFD-3712-B4F8-5961-89B3477FC03F}"/>
          </ac:spMkLst>
        </pc:spChg>
        <pc:picChg chg="add del">
          <ac:chgData name="Mark Anderson" userId="xV7mbVvvbI1/5coEOt3THXj1tLNi9WmIwQNFQW4Ulf4=" providerId="None" clId="Web-{62FAE78D-82B9-4CB8-86B6-A170537EA889}" dt="2024-07-02T19:38:15.884" v="45"/>
          <ac:picMkLst>
            <pc:docMk/>
            <pc:sldMk cId="268831656" sldId="267"/>
            <ac:picMk id="8" creationId="{5E071DE5-B3FB-D343-C8F8-F6216FC553C3}"/>
          </ac:picMkLst>
        </pc:picChg>
      </pc:sldChg>
      <pc:sldChg chg="addSp delSp modSp">
        <pc:chgData name="Mark Anderson" userId="xV7mbVvvbI1/5coEOt3THXj1tLNi9WmIwQNFQW4Ulf4=" providerId="None" clId="Web-{62FAE78D-82B9-4CB8-86B6-A170537EA889}" dt="2024-07-02T19:39:25.227" v="84"/>
        <pc:sldMkLst>
          <pc:docMk/>
          <pc:sldMk cId="1303363632" sldId="271"/>
        </pc:sldMkLst>
        <pc:spChg chg="mod">
          <ac:chgData name="Mark Anderson" userId="xV7mbVvvbI1/5coEOt3THXj1tLNi9WmIwQNFQW4Ulf4=" providerId="None" clId="Web-{62FAE78D-82B9-4CB8-86B6-A170537EA889}" dt="2024-07-02T19:29:41.133" v="1" actId="20577"/>
          <ac:spMkLst>
            <pc:docMk/>
            <pc:sldMk cId="1303363632" sldId="271"/>
            <ac:spMk id="3" creationId="{00000000-0000-0000-0000-000000000000}"/>
          </ac:spMkLst>
        </pc:spChg>
        <pc:spChg chg="add del mod">
          <ac:chgData name="Mark Anderson" userId="xV7mbVvvbI1/5coEOt3THXj1tLNi9WmIwQNFQW4Ulf4=" providerId="None" clId="Web-{62FAE78D-82B9-4CB8-86B6-A170537EA889}" dt="2024-07-02T19:39:25.227" v="84"/>
          <ac:spMkLst>
            <pc:docMk/>
            <pc:sldMk cId="1303363632" sldId="271"/>
            <ac:spMk id="7" creationId="{00000000-0000-0000-0000-000000000000}"/>
          </ac:spMkLst>
        </pc:spChg>
        <pc:picChg chg="add del mod">
          <ac:chgData name="Mark Anderson" userId="xV7mbVvvbI1/5coEOt3THXj1tLNi9WmIwQNFQW4Ulf4=" providerId="None" clId="Web-{62FAE78D-82B9-4CB8-86B6-A170537EA889}" dt="2024-07-02T19:39:25.227" v="83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5:33.790" v="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62FAE78D-82B9-4CB8-86B6-A170537EA889}" dt="2024-07-02T19:35:33.790" v="8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addSp delSp">
        <pc:chgData name="Mark Anderson" userId="xV7mbVvvbI1/5coEOt3THXj1tLNi9WmIwQNFQW4Ulf4=" providerId="None" clId="Web-{62FAE78D-82B9-4CB8-86B6-A170537EA889}" dt="2024-07-02T19:38:13.759" v="43"/>
        <pc:sldMkLst>
          <pc:docMk/>
          <pc:sldMk cId="3657252475" sldId="275"/>
        </pc:sldMkLst>
        <pc:spChg chg="add del">
          <ac:chgData name="Mark Anderson" userId="xV7mbVvvbI1/5coEOt3THXj1tLNi9WmIwQNFQW4Ulf4=" providerId="None" clId="Web-{62FAE78D-82B9-4CB8-86B6-A170537EA889}" dt="2024-07-02T19:38:13.759" v="42"/>
          <ac:spMkLst>
            <pc:docMk/>
            <pc:sldMk cId="3657252475" sldId="275"/>
            <ac:spMk id="10" creationId="{AC582972-3DDE-07C6-AB80-6D7A8569B6A9}"/>
          </ac:spMkLst>
        </pc:spChg>
        <pc:picChg chg="add del">
          <ac:chgData name="Mark Anderson" userId="xV7mbVvvbI1/5coEOt3THXj1tLNi9WmIwQNFQW4Ulf4=" providerId="None" clId="Web-{62FAE78D-82B9-4CB8-86B6-A170537EA889}" dt="2024-07-02T19:38:13.759" v="43"/>
          <ac:picMkLst>
            <pc:docMk/>
            <pc:sldMk cId="3657252475" sldId="275"/>
            <ac:picMk id="8" creationId="{A1D4076B-8D05-4EAA-7E36-E32F0D71E832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8:18.180" v="74" actId="20577"/>
        <pc:sldMkLst>
          <pc:docMk/>
          <pc:sldMk cId="2598630920" sldId="282"/>
        </pc:sldMkLst>
        <pc:spChg chg="mod">
          <ac:chgData name="Mark Anderson" userId="xV7mbVvvbI1/5coEOt3THXj1tLNi9WmIwQNFQW4Ulf4=" providerId="None" clId="Web-{62FAE78D-82B9-4CB8-86B6-A170537EA889}" dt="2024-07-02T19:38:18.180" v="74" actId="20577"/>
          <ac:spMkLst>
            <pc:docMk/>
            <pc:sldMk cId="2598630920" sldId="282"/>
            <ac:spMk id="2" creationId="{00000000-0000-0000-0000-000000000000}"/>
          </ac:spMkLst>
        </pc:spChg>
      </pc:sldChg>
      <pc:sldChg chg="modSp">
        <pc:chgData name="Mark Anderson" userId="xV7mbVvvbI1/5coEOt3THXj1tLNi9WmIwQNFQW4Ulf4=" providerId="None" clId="Web-{62FAE78D-82B9-4CB8-86B6-A170537EA889}" dt="2024-07-02T19:35:03.290" v="4" actId="20577"/>
        <pc:sldMkLst>
          <pc:docMk/>
          <pc:sldMk cId="4168988940" sldId="283"/>
        </pc:sldMkLst>
        <pc:spChg chg="mod">
          <ac:chgData name="Mark Anderson" userId="xV7mbVvvbI1/5coEOt3THXj1tLNi9WmIwQNFQW4Ulf4=" providerId="None" clId="Web-{62FAE78D-82B9-4CB8-86B6-A170537EA889}" dt="2024-07-02T19:35:03.290" v="4" actId="20577"/>
          <ac:spMkLst>
            <pc:docMk/>
            <pc:sldMk cId="4168988940" sldId="283"/>
            <ac:spMk id="3" creationId="{00000000-0000-0000-0000-000000000000}"/>
          </ac:spMkLst>
        </pc:spChg>
      </pc:sldChg>
    </pc:docChg>
  </pc:docChgLst>
  <pc:docChgLst>
    <pc:chgData userId="337712315_tp_box_2" providerId="OAuth2" clId="{C8BB3D1A-6350-47D6-87DC-F0265FA90563}"/>
    <pc:docChg chg="addSld delSld modSld">
      <pc:chgData name="" userId="337712315_tp_box_2" providerId="OAuth2" clId="{C8BB3D1A-6350-47D6-87DC-F0265FA90563}" dt="2024-07-03T14:20:20.270" v="1" actId="47"/>
      <pc:docMkLst>
        <pc:docMk/>
      </pc:docMkLst>
      <pc:sldChg chg="del">
        <pc:chgData name="" userId="337712315_tp_box_2" providerId="OAuth2" clId="{C8BB3D1A-6350-47D6-87DC-F0265FA90563}" dt="2024-07-03T14:20:20.270" v="1" actId="47"/>
        <pc:sldMkLst>
          <pc:docMk/>
          <pc:sldMk cId="2807306815" sldId="259"/>
        </pc:sldMkLst>
      </pc:sldChg>
      <pc:sldChg chg="add">
        <pc:chgData name="" userId="337712315_tp_box_2" providerId="OAuth2" clId="{C8BB3D1A-6350-47D6-87DC-F0265FA90563}" dt="2024-07-03T14:20:12.075" v="0"/>
        <pc:sldMkLst>
          <pc:docMk/>
          <pc:sldMk cId="1235816608" sldId="284"/>
        </pc:sldMkLst>
      </pc:sldChg>
    </pc:docChg>
  </pc:docChgLst>
  <pc:docChgLst>
    <pc:chgData userId="337712315_tp_box_2" providerId="OAuth2" clId="{8E092F6E-15A6-4F76-AEBC-5DC4CB7C13A6}"/>
    <pc:docChg chg="custSel modSld modMainMaster">
      <pc:chgData name="" userId="337712315_tp_box_2" providerId="OAuth2" clId="{8E092F6E-15A6-4F76-AEBC-5DC4CB7C13A6}" dt="2024-08-15T13:54:39.942" v="3" actId="478"/>
      <pc:docMkLst>
        <pc:docMk/>
      </pc:docMkLst>
      <pc:sldChg chg="delSp modSp mod">
        <pc:chgData name="" userId="337712315_tp_box_2" providerId="OAuth2" clId="{8E092F6E-15A6-4F76-AEBC-5DC4CB7C13A6}" dt="2024-08-15T13:54:39.942" v="3" actId="478"/>
        <pc:sldMkLst>
          <pc:docMk/>
          <pc:sldMk cId="1303363632" sldId="271"/>
        </pc:sldMkLst>
        <pc:spChg chg="del mod">
          <ac:chgData name="" userId="337712315_tp_box_2" providerId="OAuth2" clId="{8E092F6E-15A6-4F76-AEBC-5DC4CB7C13A6}" dt="2024-08-15T13:54:38.610" v="2" actId="478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8E092F6E-15A6-4F76-AEBC-5DC4CB7C13A6}" dt="2024-08-15T13:54:39.942" v="3" actId="478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8E092F6E-15A6-4F76-AEBC-5DC4CB7C13A6}" dt="2024-08-15T13:54:18.253" v="0"/>
        <pc:sldMasterMkLst>
          <pc:docMk/>
          <pc:sldMasterMk cId="649847980" sldId="2147483648"/>
        </pc:sldMasterMkLst>
        <pc:spChg chg="add mod">
          <ac:chgData name="" userId="337712315_tp_box_2" providerId="OAuth2" clId="{8E092F6E-15A6-4F76-AEBC-5DC4CB7C13A6}" dt="2024-08-15T13:54:18.253" v="0"/>
          <ac:spMkLst>
            <pc:docMk/>
            <pc:sldMasterMk cId="649847980" sldId="2147483648"/>
            <ac:spMk id="8" creationId="{35AC8FBD-A626-049B-DEFB-C24D8AE5CAF2}"/>
          </ac:spMkLst>
        </pc:spChg>
        <pc:picChg chg="add mod">
          <ac:chgData name="" userId="337712315_tp_box_2" providerId="OAuth2" clId="{8E092F6E-15A6-4F76-AEBC-5DC4CB7C13A6}" dt="2024-08-15T13:54:18.253" v="0"/>
          <ac:picMkLst>
            <pc:docMk/>
            <pc:sldMasterMk cId="649847980" sldId="2147483648"/>
            <ac:picMk id="7" creationId="{B0A4FB3B-BED5-A24C-A46C-F7D6108111E1}"/>
          </ac:picMkLst>
        </pc:picChg>
      </pc:sldMasterChg>
    </pc:docChg>
  </pc:docChgLst>
  <pc:docChgLst>
    <pc:chgData userId="337712315_tp_box_2" providerId="OAuth2" clId="{5C0AAE36-A353-489F-A41F-276EA1E9C2E1}"/>
    <pc:docChg chg="undo custSel addSld delSld modSld">
      <pc:chgData name="" userId="337712315_tp_box_2" providerId="OAuth2" clId="{5C0AAE36-A353-489F-A41F-276EA1E9C2E1}" dt="2024-08-09T19:15:24.693" v="69" actId="47"/>
      <pc:docMkLst>
        <pc:docMk/>
      </pc:docMkLst>
      <pc:sldChg chg="addSp delSp modSp new del mod">
        <pc:chgData name="" userId="337712315_tp_box_2" providerId="OAuth2" clId="{5C0AAE36-A353-489F-A41F-276EA1E9C2E1}" dt="2024-08-09T19:15:24.693" v="69" actId="47"/>
        <pc:sldMkLst>
          <pc:docMk/>
          <pc:sldMk cId="1779464718" sldId="285"/>
        </pc:sldMkLst>
        <pc:spChg chg="add del">
          <ac:chgData name="" userId="337712315_tp_box_2" providerId="OAuth2" clId="{5C0AAE36-A353-489F-A41F-276EA1E9C2E1}" dt="2024-08-09T19:13:24.090" v="3" actId="3680"/>
          <ac:spMkLst>
            <pc:docMk/>
            <pc:sldMk cId="1779464718" sldId="285"/>
            <ac:spMk id="2" creationId="{A0590145-03FB-2941-94CC-70E2337DDE5D}"/>
          </ac:spMkLst>
        </pc:spChg>
        <pc:spChg chg="mod">
          <ac:chgData name="" userId="337712315_tp_box_2" providerId="OAuth2" clId="{5C0AAE36-A353-489F-A41F-276EA1E9C2E1}" dt="2024-08-09T19:13:34.596" v="38" actId="20577"/>
          <ac:spMkLst>
            <pc:docMk/>
            <pc:sldMk cId="1779464718" sldId="285"/>
            <ac:spMk id="6" creationId="{D1E25CF5-95DD-1392-2F81-96F5338FCFE0}"/>
          </ac:spMkLst>
        </pc:spChg>
        <pc:graphicFrameChg chg="add del mod ord modGraphic">
          <ac:chgData name="" userId="337712315_tp_box_2" providerId="OAuth2" clId="{5C0AAE36-A353-489F-A41F-276EA1E9C2E1}" dt="2024-08-09T19:13:07.507" v="2" actId="3680"/>
          <ac:graphicFrameMkLst>
            <pc:docMk/>
            <pc:sldMk cId="1779464718" sldId="285"/>
            <ac:graphicFrameMk id="7" creationId="{7B4B308B-48CA-C266-5E5A-3919E33557E2}"/>
          </ac:graphicFrameMkLst>
        </pc:graphicFrameChg>
        <pc:graphicFrameChg chg="add mod ord modGraphic">
          <ac:chgData name="" userId="337712315_tp_box_2" providerId="OAuth2" clId="{5C0AAE36-A353-489F-A41F-276EA1E9C2E1}" dt="2024-08-09T19:14:26.811" v="68" actId="1076"/>
          <ac:graphicFrameMkLst>
            <pc:docMk/>
            <pc:sldMk cId="1779464718" sldId="285"/>
            <ac:graphicFrameMk id="8" creationId="{AF4C5EB8-48A6-595F-D698-79184613C52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6A1269-3DF8-4947-8352-52E64A4221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A4FB3B-BED5-A24C-A46C-F7D6108111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AC8FBD-A626-049B-DEFB-C24D8AE5CAF2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2 – Concept Generation and Selection Update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59352-2482-DF90-849C-DF11783134F1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Instructions Wiki page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https://designlab.eng.rpi.edu/edn/projects/capstone-support-dev/wiki/Client_Meeting_2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E23DA6-429A-8108-7D9D-EC04BBDC0049}"/>
              </a:ext>
            </a:extLst>
          </p:cNvPr>
          <p:cNvSpPr txBox="1"/>
          <p:nvPr/>
        </p:nvSpPr>
        <p:spPr>
          <a:xfrm>
            <a:off x="119374" y="275321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BEFORE submitting, delete text boxes and ALL instructions (in blue text) throughout this document.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no blue text in the presentation once it is completed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AEB465-3F42-8433-4B2C-DD2A451D1599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Insert Client logo on 1</a:t>
            </a:r>
            <a:r>
              <a:rPr kumimoji="0" 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slide of Slide Master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8DADA8-90C8-A5F6-6E3E-74F79A8BE5CB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194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333A3-8B38-A7E9-0EE5-82E017573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9728-A98C-4828-3163-E6B9C4602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Engineering Definition - Use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FDF71-26E0-690D-511E-0AA4D15C3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906EEF-3DE1-2AED-0117-8E86031C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B9A0A-3550-BDF6-DCD6-1DFC8490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FCBCE-F8FB-D0E6-7422-AC15C3E8B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E6F7CD-41EA-B10B-A35B-9EE7BDD3D7FF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3960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2141710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Primary 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B7D6FCE-7B93-D0EF-255D-73B2DCCA177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Use Cases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BFB8D9-319D-D6E5-DE3C-52A8C422F64D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392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E3AA1-30A8-6276-9052-47C31BAB0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E5238-1EB7-1171-8E4F-2EFBA2599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6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Engineering Definition - User Stories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EC5F3-B576-B305-BE6A-8653BFB91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0D213-7CED-2770-D8CA-1C6797DF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DBBBB-E975-AE9B-047D-5CC21DC7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F97BFB-9F03-C163-200E-A1C8422D5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F925A5-A1F7-AA7C-29F0-B6BB746E7346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598965" cy="437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6244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335942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5993295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</a:tblGrid>
              <a:tr h="40039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As a [type of user 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 need to [perform some tasks]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So that I can [achieve some goals]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3B22443-3D76-87D1-9545-062C6C574B6F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User Stories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312AD8-B581-7891-BAD5-F35C5002C6E5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3052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Show overview of proposed solution.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Block diagram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Something to describe how the parts/components go together and interact.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Often clearer to have multiple diagrams – power, data, fluid flow, physical structure,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6/23/2026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9147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Copy Concepts Mind Map from Concepts.PPT deliverable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Indicate which concepts were selected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Explain why that decision was reached.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that concept meet the Needs and Requirements?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How will the concept address the Use Cases and User Stories?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Recommended to use multiple slides for this section.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Concepts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6/23/2026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491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  <a:cs typeface="Calibri"/>
              </a:rPr>
              <a:t>EVERY team member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should have 1-2 slides in this section </a:t>
            </a:r>
            <a:r>
              <a:rPr lang="en-US" b="1" dirty="0">
                <a:solidFill>
                  <a:srgbClr val="FF0000"/>
                </a:solidFill>
                <a:cs typeface="Calibri"/>
              </a:rPr>
              <a:t>detailing the work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 that </a:t>
            </a:r>
            <a:r>
              <a:rPr lang="en-US" b="1" dirty="0">
                <a:solidFill>
                  <a:schemeClr val="accent1"/>
                </a:solidFill>
                <a:cs typeface="Calibri"/>
              </a:rPr>
              <a:t>they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 have done to advance the technical aspects of the project BEYOND concept generation.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Evidence can include any “show and tell” </a:t>
            </a:r>
            <a:r>
              <a:rPr lang="en-US" i="1" dirty="0">
                <a:solidFill>
                  <a:schemeClr val="accent1"/>
                </a:solidFill>
                <a:cs typeface="Calibri"/>
              </a:rPr>
              <a:t>(demonstration)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opportunities!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Cardboard prototype, storyboard UI, sketches, sample code, results of operation of prior team’s work,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54576" cy="1325563"/>
          </a:xfrm>
        </p:spPr>
        <p:txBody>
          <a:bodyPr/>
          <a:lstStyle/>
          <a:p>
            <a:pPr algn="ctr"/>
            <a:r>
              <a:rPr lang="en-US" dirty="0"/>
              <a:t>Evidence of Project Progress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D1A297-961B-4086-AC6F-14DA8A23904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6/23/2026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7182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7D66A7-603A-4351-8756-5A2A04E2DF6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6/23/2026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7284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210ABC-FD89-46B8-AE5C-02F234570E25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67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05D5-3967-4382-AAA5-7565E90C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F58F-D04D-F5F4-ACBA-468F1FF2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6/23/2026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CDA2E-5E2E-CA2F-DB84-3BD094AC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2955A-F699-3E5F-DE7E-803B0AFE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17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4A1B01-80D1-61D8-00D4-B70532207A5E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Add additional slides as needed to this section.</a:t>
            </a:r>
          </a:p>
          <a:p>
            <a:r>
              <a:rPr lang="en-US" dirty="0">
                <a:solidFill>
                  <a:schemeClr val="accent1"/>
                </a:solidFill>
              </a:rPr>
              <a:t>NO NEED to present these slides during meeting, but good to have as reference in case client asks a question.</a:t>
            </a:r>
          </a:p>
        </p:txBody>
      </p:sp>
    </p:spTree>
    <p:extLst>
      <p:ext uri="{BB962C8B-B14F-4D97-AF65-F5344CB8AC3E}">
        <p14:creationId xmlns:p14="http://schemas.microsoft.com/office/powerpoint/2010/main" val="56625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Project Overview</a:t>
            </a:r>
          </a:p>
          <a:p>
            <a:pPr lvl="1"/>
            <a:r>
              <a:rPr lang="en-US" dirty="0"/>
              <a:t>Project Statement</a:t>
            </a:r>
          </a:p>
          <a:p>
            <a:pPr lvl="1"/>
            <a:r>
              <a:rPr lang="en-US" dirty="0"/>
              <a:t>Long Term Objectives</a:t>
            </a:r>
          </a:p>
          <a:p>
            <a:pPr lvl="1"/>
            <a:r>
              <a:rPr lang="en-US" dirty="0"/>
              <a:t>Short Term Objectives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Review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Concepts</a:t>
            </a:r>
          </a:p>
          <a:p>
            <a:r>
              <a:rPr lang="en-US" dirty="0"/>
              <a:t>Evidence of Project Progress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r>
              <a:rPr lang="en-US" dirty="0"/>
              <a:t>Appendix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5100B5-FE63-4264-B7A3-FD344E31E93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1A7602-E07A-2AEB-05DD-EA169BB7D700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need to change content on this slide, just delete this box.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1363266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F3458C-EE30-41EE-BCCF-28B9C08FF7E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6/23/2026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0F17F-4453-8144-8A51-C65E9C9415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036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Statement </a:t>
            </a:r>
            <a:r>
              <a:rPr lang="en-US" dirty="0">
                <a:solidFill>
                  <a:schemeClr val="accent1"/>
                </a:solidFill>
              </a:rPr>
              <a:t>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5603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2060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Copy this slide from Client Meeting 1 PPT. </a:t>
            </a:r>
            <a:r>
              <a:rPr lang="en-US" b="1" dirty="0">
                <a:solidFill>
                  <a:srgbClr val="FF0000"/>
                </a:solidFill>
              </a:rPr>
              <a:t>This slide should be updated from Client Meeting 1 </a:t>
            </a:r>
            <a:r>
              <a:rPr lang="en-US" dirty="0">
                <a:solidFill>
                  <a:schemeClr val="accent1"/>
                </a:solidFill>
              </a:rPr>
              <a:t>to incorporate changes due to client feedback and/or the team’s improved understanding of the project.</a:t>
            </a:r>
          </a:p>
          <a:p>
            <a:r>
              <a:rPr lang="en-US" b="1" dirty="0">
                <a:solidFill>
                  <a:srgbClr val="FF0000"/>
                </a:solidFill>
              </a:rPr>
              <a:t>Add the corresponding deliverables </a:t>
            </a:r>
            <a:r>
              <a:rPr lang="en-US" dirty="0">
                <a:solidFill>
                  <a:schemeClr val="accent1"/>
                </a:solidFill>
              </a:rPr>
              <a:t>that demonstrate the accomplishment of the objective. </a:t>
            </a:r>
          </a:p>
          <a:p>
            <a:r>
              <a:rPr lang="en-US" dirty="0">
                <a:solidFill>
                  <a:schemeClr val="accent1"/>
                </a:solidFill>
              </a:rPr>
              <a:t>Do it as a table (reference below):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lvl="1"/>
            <a:endParaRPr lang="en-US" dirty="0">
              <a:solidFill>
                <a:schemeClr val="accent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E590B2-CC42-4BE3-80C7-DC16140DE3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3800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92E99E-0228-47E4-8789-0BA8F19D283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0308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81D29-BE85-46B8-3489-F79A78232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44A315-3289-3776-B1CB-25856BBFB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Every project will use at least one, and up to all three, of the Engineering Definition tools; Needs and Requirements, Use Cases, and User Stories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For each tool that the team is utilizing, copy the 5-7 highest-priority items from the appropriate workbook into the corresponding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For any of the tools that your project does not use, delete the corresponding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Teams should send the current version of their Engineering Definition tools to the client along with this slide deck one business day before the meeting.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C32CD5-3104-882A-34B8-81DA03B6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6B7D77-1FEE-4145-92E4-07F8E606E8F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39BFE-B8F7-52E5-5321-9F5F874C8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0D4AAD-1DA3-D3C0-9680-9F2E69AD3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A55EFF7-EAC5-D23D-11C6-F2E13E4E9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Engineering Definition slides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404516-9EAB-E66D-234E-064E278BF4B2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26483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139" y="248790"/>
            <a:ext cx="10515600" cy="66278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Engineering Definition - Needs and Requirements (N&amp;R)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894" y="5582572"/>
            <a:ext cx="10515600" cy="910303"/>
          </a:xfrm>
        </p:spPr>
        <p:txBody>
          <a:bodyPr>
            <a:normAutofit/>
          </a:bodyPr>
          <a:lstStyle/>
          <a:p>
            <a:r>
              <a:rPr lang="en-US" dirty="0">
                <a:cs typeface="Calibri"/>
              </a:rPr>
              <a:t>Client – we invite you to review the full spreadsheet and bring any questions/concerns/corrections to the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4F228-D4E4-4E2F-896D-6A9906A7837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6/23/2026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Name (change in Header &amp; Footer and check “apply to all”)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5ED995-7073-4BC7-88B5-450473BCE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CEC2BB-06F3-8B76-9856-7F82BE16CE6B}"/>
              </a:ext>
            </a:extLst>
          </p:cNvPr>
          <p:cNvGraphicFramePr>
            <a:graphicFrameLocks noGrp="1"/>
          </p:cNvGraphicFramePr>
          <p:nvPr/>
        </p:nvGraphicFramePr>
        <p:xfrm>
          <a:off x="327991" y="911574"/>
          <a:ext cx="11489636" cy="4670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2409">
                  <a:extLst>
                    <a:ext uri="{9D8B030D-6E8A-4147-A177-3AD203B41FA5}">
                      <a16:colId xmlns:a16="http://schemas.microsoft.com/office/drawing/2014/main" val="1601198701"/>
                    </a:ext>
                  </a:extLst>
                </a:gridCol>
                <a:gridCol w="5202576">
                  <a:extLst>
                    <a:ext uri="{9D8B030D-6E8A-4147-A177-3AD203B41FA5}">
                      <a16:colId xmlns:a16="http://schemas.microsoft.com/office/drawing/2014/main" val="2999741033"/>
                    </a:ext>
                  </a:extLst>
                </a:gridCol>
                <a:gridCol w="1543189">
                  <a:extLst>
                    <a:ext uri="{9D8B030D-6E8A-4147-A177-3AD203B41FA5}">
                      <a16:colId xmlns:a16="http://schemas.microsoft.com/office/drawing/2014/main" val="1361413077"/>
                    </a:ext>
                  </a:extLst>
                </a:gridCol>
                <a:gridCol w="1871462">
                  <a:extLst>
                    <a:ext uri="{9D8B030D-6E8A-4147-A177-3AD203B41FA5}">
                      <a16:colId xmlns:a16="http://schemas.microsoft.com/office/drawing/2014/main" val="843431013"/>
                    </a:ext>
                  </a:extLst>
                </a:gridCol>
              </a:tblGrid>
              <a:tr h="695891">
                <a:tc>
                  <a:txBody>
                    <a:bodyPr/>
                    <a:lstStyle/>
                    <a:p>
                      <a:r>
                        <a:rPr lang="en-US" dirty="0"/>
                        <a:t>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Value(s) / 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78859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2589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165072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343041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93124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94397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35070"/>
                  </a:ext>
                </a:extLst>
              </a:tr>
              <a:tr h="5678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83364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8E8FF6F-0510-CE64-A393-B3BE07553F0D}"/>
              </a:ext>
            </a:extLst>
          </p:cNvPr>
          <p:cNvSpPr txBox="1"/>
          <p:nvPr/>
        </p:nvSpPr>
        <p:spPr>
          <a:xfrm rot="20736649">
            <a:off x="3842659" y="2938169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Copy 5-7 High priority Needs &amp; Requirements from workbook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7F7544-4334-58EB-C6A8-B0198AB549C4}"/>
              </a:ext>
            </a:extLst>
          </p:cNvPr>
          <p:cNvSpPr txBox="1"/>
          <p:nvPr/>
        </p:nvSpPr>
        <p:spPr>
          <a:xfrm rot="20736649">
            <a:off x="7602963" y="3960228"/>
            <a:ext cx="3901750" cy="707886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Delete this slide if not applicable to your project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084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1286</Words>
  <Application>Microsoft Office PowerPoint</Application>
  <PresentationFormat>Widescreen</PresentationFormat>
  <Paragraphs>151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Project Name</vt:lpstr>
      <vt:lpstr>Agenda</vt:lpstr>
      <vt:lpstr>Project Overview</vt:lpstr>
      <vt:lpstr>Project Statement (from project description)</vt:lpstr>
      <vt:lpstr>Long Term Objectives</vt:lpstr>
      <vt:lpstr>Short Term (Semester) Objectives</vt:lpstr>
      <vt:lpstr>Update from Client</vt:lpstr>
      <vt:lpstr>Instructions for Engineering Definition slides </vt:lpstr>
      <vt:lpstr>Engineering Definition - Needs and Requirements (N&amp;R)</vt:lpstr>
      <vt:lpstr>Engineering Definition - Use Cases</vt:lpstr>
      <vt:lpstr>Engineering Definition - User Stories</vt:lpstr>
      <vt:lpstr>System Architecture</vt:lpstr>
      <vt:lpstr>Concepts</vt:lpstr>
      <vt:lpstr>Evidence of Project Progress</vt:lpstr>
      <vt:lpstr>Answers / Decisions Needed from client</vt:lpstr>
      <vt:lpstr>Next Steps and Plan</vt:lpstr>
      <vt:lpstr>Appendix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65</cp:revision>
  <cp:lastPrinted>2023-07-27T14:43:55Z</cp:lastPrinted>
  <dcterms:created xsi:type="dcterms:W3CDTF">2023-06-06T17:56:44Z</dcterms:created>
  <dcterms:modified xsi:type="dcterms:W3CDTF">2026-06-23T19:19:19Z</dcterms:modified>
</cp:coreProperties>
</file>