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6" r:id="rId5"/>
    <p:sldId id="281" r:id="rId6"/>
    <p:sldId id="278" r:id="rId7"/>
    <p:sldId id="285" r:id="rId8"/>
    <p:sldId id="259" r:id="rId9"/>
    <p:sldId id="284" r:id="rId10"/>
    <p:sldId id="283" r:id="rId11"/>
    <p:sldId id="282" r:id="rId12"/>
    <p:sldId id="264" r:id="rId13"/>
    <p:sldId id="279" r:id="rId14"/>
    <p:sldId id="28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</a:t>
            </a:r>
            <a:r>
              <a:rPr lang="en-US" sz="2400" b="1" dirty="0"/>
              <a:t>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E9109-68CE-0A4F-6C92-16099BEBBF55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 &amp; 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184"/>
            <a:ext cx="10515600" cy="47476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Statement &amp;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Copy the Deliverables (or milestones, EDN versions) from EDN Roadmap.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the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Be honest. Late items should not be green.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237622" y="5994122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1145</Words>
  <Application>Microsoft Office PowerPoint</Application>
  <PresentationFormat>Widescreen</PresentationFormat>
  <Paragraphs>159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68</cp:revision>
  <cp:lastPrinted>2023-07-27T14:43:55Z</cp:lastPrinted>
  <dcterms:created xsi:type="dcterms:W3CDTF">2023-06-06T17:56:44Z</dcterms:created>
  <dcterms:modified xsi:type="dcterms:W3CDTF">2026-06-23T19:19:30Z</dcterms:modified>
</cp:coreProperties>
</file>