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6" r:id="rId5"/>
    <p:sldId id="281" r:id="rId6"/>
    <p:sldId id="278" r:id="rId7"/>
    <p:sldId id="285" r:id="rId8"/>
    <p:sldId id="259" r:id="rId9"/>
    <p:sldId id="284" r:id="rId10"/>
    <p:sldId id="283" r:id="rId11"/>
    <p:sldId id="282" r:id="rId12"/>
    <p:sldId id="264" r:id="rId13"/>
    <p:sldId id="279" r:id="rId14"/>
    <p:sldId id="28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4F23D7-AA8C-6091-F6C0-D86F5247DA9C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B35656-E543-5E1A-4C89-EF6D21A02EDA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5F9F30-C74E-3440-BCC0-A08820A48600}"/>
              </a:ext>
            </a:extLst>
          </p:cNvPr>
          <p:cNvCxnSpPr/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184"/>
            <a:ext cx="10515600" cy="4747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Copy the Deliverables (or milestones, EDN versions) from EDN Roadmap.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1166</Words>
  <Application>Microsoft Office PowerPoint</Application>
  <PresentationFormat>Widescreen</PresentationFormat>
  <Paragraphs>160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69</cp:revision>
  <cp:lastPrinted>2023-07-27T14:43:55Z</cp:lastPrinted>
  <dcterms:created xsi:type="dcterms:W3CDTF">2023-06-06T17:56:44Z</dcterms:created>
  <dcterms:modified xsi:type="dcterms:W3CDTF">2026-06-24T19:38:36Z</dcterms:modified>
</cp:coreProperties>
</file>