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71" r:id="rId2"/>
    <p:sldId id="267" r:id="rId3"/>
    <p:sldId id="275" r:id="rId4"/>
    <p:sldId id="290" r:id="rId5"/>
    <p:sldId id="281" r:id="rId6"/>
    <p:sldId id="289" r:id="rId7"/>
    <p:sldId id="287" r:id="rId8"/>
    <p:sldId id="286" r:id="rId9"/>
    <p:sldId id="285" r:id="rId10"/>
    <p:sldId id="274" r:id="rId11"/>
    <p:sldId id="284" r:id="rId12"/>
    <p:sldId id="283" r:id="rId13"/>
    <p:sldId id="282" r:id="rId14"/>
    <p:sldId id="264" r:id="rId15"/>
    <p:sldId id="279" r:id="rId16"/>
    <p:sldId id="288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A080-EB70-F52A-0374-4579D95C83FB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C7D1F2-B156-D0E1-C5FB-5D7D5C112EEB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01B9A8-9BB5-3FE6-821D-06648F8D44B2}"/>
              </a:ext>
            </a:extLst>
          </p:cNvPr>
          <p:cNvCxnSpPr/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</a:t>
            </a:r>
            <a:r>
              <a:rPr lang="en-US" sz="2800" b="1" dirty="0">
                <a:solidFill>
                  <a:schemeClr val="accent1"/>
                </a:solidFill>
                <a:cs typeface="Calibri"/>
              </a:rPr>
              <a:t>why</a:t>
            </a:r>
            <a:r>
              <a:rPr lang="en-US" sz="2800" dirty="0">
                <a:solidFill>
                  <a:schemeClr val="accent1"/>
                </a:solidFill>
                <a:cs typeface="Calibri"/>
              </a:rPr>
              <a:t>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332"/>
            <a:ext cx="10515600" cy="51455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6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03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 and approach.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1244</Words>
  <Application>Microsoft Office PowerPoint</Application>
  <PresentationFormat>Widescreen</PresentationFormat>
  <Paragraphs>173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56</cp:revision>
  <cp:lastPrinted>2023-07-27T14:43:55Z</cp:lastPrinted>
  <dcterms:created xsi:type="dcterms:W3CDTF">2023-06-06T17:56:44Z</dcterms:created>
  <dcterms:modified xsi:type="dcterms:W3CDTF">2026-06-24T19:38:44Z</dcterms:modified>
</cp:coreProperties>
</file>