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9" r:id="rId3"/>
    <p:sldId id="265" r:id="rId4"/>
    <p:sldId id="257" r:id="rId5"/>
    <p:sldId id="260" r:id="rId6"/>
    <p:sldId id="262" r:id="rId7"/>
    <p:sldId id="263" r:id="rId8"/>
    <p:sldId id="258" r:id="rId9"/>
    <p:sldId id="261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8F73CDA-2672-466E-A522-B0D240EB3EBB}" v="1" dt="2024-08-21T18:17:31.1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34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5F29728-6E61-495D-B8E7-8458A582C89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1267B6DE-5ACD-4A2F-8A15-79B57F4C8EF0}">
      <dgm:prSet phldrT="[Text]"/>
      <dgm:spPr/>
      <dgm:t>
        <a:bodyPr/>
        <a:lstStyle/>
        <a:p>
          <a:r>
            <a:rPr lang="en-US" dirty="0"/>
            <a:t>Your Project</a:t>
          </a:r>
        </a:p>
      </dgm:t>
    </dgm:pt>
    <dgm:pt modelId="{7CDE22AD-2AEF-4A5A-B18F-61BDBBDF2838}" type="parTrans" cxnId="{826C6DEA-18DD-42EE-8E09-C89291CF6D2A}">
      <dgm:prSet/>
      <dgm:spPr/>
      <dgm:t>
        <a:bodyPr/>
        <a:lstStyle/>
        <a:p>
          <a:endParaRPr lang="en-US"/>
        </a:p>
      </dgm:t>
    </dgm:pt>
    <dgm:pt modelId="{24DCBF0A-68AB-4AD2-9B56-F091F451A7B1}" type="sibTrans" cxnId="{826C6DEA-18DD-42EE-8E09-C89291CF6D2A}">
      <dgm:prSet/>
      <dgm:spPr/>
      <dgm:t>
        <a:bodyPr/>
        <a:lstStyle/>
        <a:p>
          <a:endParaRPr lang="en-US"/>
        </a:p>
      </dgm:t>
    </dgm:pt>
    <dgm:pt modelId="{4EB6CEE8-0509-44E1-B042-B1B5B0DD45EE}">
      <dgm:prSet phldrT="[Text]"/>
      <dgm:spPr/>
      <dgm:t>
        <a:bodyPr/>
        <a:lstStyle/>
        <a:p>
          <a:r>
            <a:rPr lang="en-US" dirty="0"/>
            <a:t>Subsystem</a:t>
          </a:r>
        </a:p>
      </dgm:t>
    </dgm:pt>
    <dgm:pt modelId="{E9B458D0-9935-4E72-8382-32BC4ACC1B4C}" type="parTrans" cxnId="{4B09C660-BAB5-4447-936E-0F6B1A16F169}">
      <dgm:prSet/>
      <dgm:spPr/>
      <dgm:t>
        <a:bodyPr/>
        <a:lstStyle/>
        <a:p>
          <a:endParaRPr lang="en-US"/>
        </a:p>
      </dgm:t>
    </dgm:pt>
    <dgm:pt modelId="{1DD3766E-564C-47F7-8A16-D35BE1637B09}" type="sibTrans" cxnId="{4B09C660-BAB5-4447-936E-0F6B1A16F169}">
      <dgm:prSet/>
      <dgm:spPr/>
      <dgm:t>
        <a:bodyPr/>
        <a:lstStyle/>
        <a:p>
          <a:endParaRPr lang="en-US"/>
        </a:p>
      </dgm:t>
    </dgm:pt>
    <dgm:pt modelId="{26DB8A1B-99C5-4080-94B1-BB99E942A4A2}">
      <dgm:prSet phldrT="[Text]"/>
      <dgm:spPr/>
      <dgm:t>
        <a:bodyPr/>
        <a:lstStyle/>
        <a:p>
          <a:r>
            <a:rPr lang="en-US" dirty="0"/>
            <a:t>Subsystem</a:t>
          </a:r>
        </a:p>
      </dgm:t>
    </dgm:pt>
    <dgm:pt modelId="{2E42E76E-3057-4176-AE0F-A438BEDBB2E8}" type="parTrans" cxnId="{88DC7964-093F-4928-BA7B-790157875DD5}">
      <dgm:prSet/>
      <dgm:spPr/>
      <dgm:t>
        <a:bodyPr/>
        <a:lstStyle/>
        <a:p>
          <a:endParaRPr lang="en-US"/>
        </a:p>
      </dgm:t>
    </dgm:pt>
    <dgm:pt modelId="{F3CC3301-D94B-4557-ABBD-22AEB318E7DC}" type="sibTrans" cxnId="{88DC7964-093F-4928-BA7B-790157875DD5}">
      <dgm:prSet/>
      <dgm:spPr/>
      <dgm:t>
        <a:bodyPr/>
        <a:lstStyle/>
        <a:p>
          <a:endParaRPr lang="en-US"/>
        </a:p>
      </dgm:t>
    </dgm:pt>
    <dgm:pt modelId="{0D2F15F2-A0BA-494F-B21C-0A1A8645D641}">
      <dgm:prSet phldrT="[Text]"/>
      <dgm:spPr/>
      <dgm:t>
        <a:bodyPr/>
        <a:lstStyle/>
        <a:p>
          <a:r>
            <a:rPr lang="en-US" dirty="0"/>
            <a:t>Etc.</a:t>
          </a:r>
        </a:p>
      </dgm:t>
    </dgm:pt>
    <dgm:pt modelId="{F4F84B47-3AC7-4798-841D-2D2FD87C229A}" type="parTrans" cxnId="{B7738264-31F3-4925-9441-AA698901AE7B}">
      <dgm:prSet/>
      <dgm:spPr/>
      <dgm:t>
        <a:bodyPr/>
        <a:lstStyle/>
        <a:p>
          <a:endParaRPr lang="en-US"/>
        </a:p>
      </dgm:t>
    </dgm:pt>
    <dgm:pt modelId="{EDA39167-62A7-439A-82F1-F7562EB1DA62}" type="sibTrans" cxnId="{B7738264-31F3-4925-9441-AA698901AE7B}">
      <dgm:prSet/>
      <dgm:spPr/>
      <dgm:t>
        <a:bodyPr/>
        <a:lstStyle/>
        <a:p>
          <a:endParaRPr lang="en-US"/>
        </a:p>
      </dgm:t>
    </dgm:pt>
    <dgm:pt modelId="{08F9C7A6-A259-414A-A67F-804751A7C0FE}">
      <dgm:prSet phldrT="[Text]"/>
      <dgm:spPr/>
      <dgm:t>
        <a:bodyPr/>
        <a:lstStyle/>
        <a:p>
          <a:r>
            <a:rPr lang="en-US" dirty="0"/>
            <a:t>Concept</a:t>
          </a:r>
        </a:p>
      </dgm:t>
    </dgm:pt>
    <dgm:pt modelId="{82A9AAA2-9E01-45BC-A598-08A240F9B24E}" type="parTrans" cxnId="{CE49F689-E151-42A4-9C5B-47C922BAF91E}">
      <dgm:prSet/>
      <dgm:spPr/>
      <dgm:t>
        <a:bodyPr/>
        <a:lstStyle/>
        <a:p>
          <a:endParaRPr lang="en-US"/>
        </a:p>
      </dgm:t>
    </dgm:pt>
    <dgm:pt modelId="{9031AA7F-82EB-46DA-BAEB-6602C3586CA8}" type="sibTrans" cxnId="{CE49F689-E151-42A4-9C5B-47C922BAF91E}">
      <dgm:prSet/>
      <dgm:spPr/>
      <dgm:t>
        <a:bodyPr/>
        <a:lstStyle/>
        <a:p>
          <a:endParaRPr lang="en-US"/>
        </a:p>
      </dgm:t>
    </dgm:pt>
    <dgm:pt modelId="{FCA39B11-19CA-4E0A-A44A-C5A52C3BD8A9}">
      <dgm:prSet phldrT="[Text]"/>
      <dgm:spPr/>
      <dgm:t>
        <a:bodyPr/>
        <a:lstStyle/>
        <a:p>
          <a:r>
            <a:rPr lang="en-US" dirty="0"/>
            <a:t>Concept</a:t>
          </a:r>
        </a:p>
      </dgm:t>
    </dgm:pt>
    <dgm:pt modelId="{7814963E-50B4-4439-9CED-067F665DC78B}" type="parTrans" cxnId="{19F85CE5-7B4A-422B-BF78-6D973B804593}">
      <dgm:prSet/>
      <dgm:spPr/>
      <dgm:t>
        <a:bodyPr/>
        <a:lstStyle/>
        <a:p>
          <a:endParaRPr lang="en-US"/>
        </a:p>
      </dgm:t>
    </dgm:pt>
    <dgm:pt modelId="{0B6551D2-C3E7-4585-B835-1B5C91905CA7}" type="sibTrans" cxnId="{19F85CE5-7B4A-422B-BF78-6D973B804593}">
      <dgm:prSet/>
      <dgm:spPr/>
      <dgm:t>
        <a:bodyPr/>
        <a:lstStyle/>
        <a:p>
          <a:endParaRPr lang="en-US"/>
        </a:p>
      </dgm:t>
    </dgm:pt>
    <dgm:pt modelId="{72A139D8-3041-4DC5-A210-6D732B268871}">
      <dgm:prSet phldrT="[Text]"/>
      <dgm:spPr/>
      <dgm:t>
        <a:bodyPr/>
        <a:lstStyle/>
        <a:p>
          <a:r>
            <a:rPr lang="en-US" dirty="0"/>
            <a:t>Concept</a:t>
          </a:r>
        </a:p>
      </dgm:t>
    </dgm:pt>
    <dgm:pt modelId="{A876DBA8-FA3B-4BCD-AAF2-B0815F6819CB}" type="parTrans" cxnId="{CC88609D-1C96-4F57-BCF3-EF34CACE6E23}">
      <dgm:prSet/>
      <dgm:spPr/>
      <dgm:t>
        <a:bodyPr/>
        <a:lstStyle/>
        <a:p>
          <a:endParaRPr lang="en-US"/>
        </a:p>
      </dgm:t>
    </dgm:pt>
    <dgm:pt modelId="{4CE3AC22-29DA-4C34-940C-DE7F56E4FFE6}" type="sibTrans" cxnId="{CC88609D-1C96-4F57-BCF3-EF34CACE6E23}">
      <dgm:prSet/>
      <dgm:spPr/>
      <dgm:t>
        <a:bodyPr/>
        <a:lstStyle/>
        <a:p>
          <a:endParaRPr lang="en-US"/>
        </a:p>
      </dgm:t>
    </dgm:pt>
    <dgm:pt modelId="{763BC2F0-B9BA-4302-A579-7CFCDECA6E1F}">
      <dgm:prSet phldrT="[Text]"/>
      <dgm:spPr/>
      <dgm:t>
        <a:bodyPr/>
        <a:lstStyle/>
        <a:p>
          <a:r>
            <a:rPr lang="en-US" dirty="0"/>
            <a:t>Concept</a:t>
          </a:r>
        </a:p>
      </dgm:t>
    </dgm:pt>
    <dgm:pt modelId="{AB6F5F31-4403-4C72-9AA0-0DC854476D1A}" type="parTrans" cxnId="{B43A9B67-A351-4FD7-B2B6-306C4847EF23}">
      <dgm:prSet/>
      <dgm:spPr/>
      <dgm:t>
        <a:bodyPr/>
        <a:lstStyle/>
        <a:p>
          <a:endParaRPr lang="en-US"/>
        </a:p>
      </dgm:t>
    </dgm:pt>
    <dgm:pt modelId="{70CB033C-84B2-4801-8EF5-93DDB53727FD}" type="sibTrans" cxnId="{B43A9B67-A351-4FD7-B2B6-306C4847EF23}">
      <dgm:prSet/>
      <dgm:spPr/>
      <dgm:t>
        <a:bodyPr/>
        <a:lstStyle/>
        <a:p>
          <a:endParaRPr lang="en-US"/>
        </a:p>
      </dgm:t>
    </dgm:pt>
    <dgm:pt modelId="{7B612ABB-0B8B-447A-8826-4779D7DAA71A}">
      <dgm:prSet phldrT="[Text]"/>
      <dgm:spPr/>
      <dgm:t>
        <a:bodyPr/>
        <a:lstStyle/>
        <a:p>
          <a:r>
            <a:rPr lang="en-US" dirty="0"/>
            <a:t>Concept</a:t>
          </a:r>
        </a:p>
      </dgm:t>
    </dgm:pt>
    <dgm:pt modelId="{75AC0FA3-7EFD-4E94-9FC3-69B662887BEB}" type="parTrans" cxnId="{14C755EF-78C6-4DE2-A312-B7134B1A2D17}">
      <dgm:prSet/>
      <dgm:spPr/>
      <dgm:t>
        <a:bodyPr/>
        <a:lstStyle/>
        <a:p>
          <a:endParaRPr lang="en-US"/>
        </a:p>
      </dgm:t>
    </dgm:pt>
    <dgm:pt modelId="{5A5515ED-E9DF-4FD9-8D7E-E71DDD4A7DF9}" type="sibTrans" cxnId="{14C755EF-78C6-4DE2-A312-B7134B1A2D17}">
      <dgm:prSet/>
      <dgm:spPr/>
      <dgm:t>
        <a:bodyPr/>
        <a:lstStyle/>
        <a:p>
          <a:endParaRPr lang="en-US"/>
        </a:p>
      </dgm:t>
    </dgm:pt>
    <dgm:pt modelId="{7283305F-A680-4A16-BD2D-7055ECD54EAA}">
      <dgm:prSet phldrT="[Text]"/>
      <dgm:spPr/>
      <dgm:t>
        <a:bodyPr/>
        <a:lstStyle/>
        <a:p>
          <a:r>
            <a:rPr lang="en-US" dirty="0"/>
            <a:t>Concept</a:t>
          </a:r>
        </a:p>
      </dgm:t>
    </dgm:pt>
    <dgm:pt modelId="{83A29F25-865A-4F76-BDD4-96DEE3FA8631}" type="parTrans" cxnId="{6A7D5B5B-460B-4660-9BC1-85AAD817195D}">
      <dgm:prSet/>
      <dgm:spPr/>
      <dgm:t>
        <a:bodyPr/>
        <a:lstStyle/>
        <a:p>
          <a:endParaRPr lang="en-US"/>
        </a:p>
      </dgm:t>
    </dgm:pt>
    <dgm:pt modelId="{33030D98-70DF-48E8-9037-E4768BA17ED5}" type="sibTrans" cxnId="{6A7D5B5B-460B-4660-9BC1-85AAD817195D}">
      <dgm:prSet/>
      <dgm:spPr/>
      <dgm:t>
        <a:bodyPr/>
        <a:lstStyle/>
        <a:p>
          <a:endParaRPr lang="en-US"/>
        </a:p>
      </dgm:t>
    </dgm:pt>
    <dgm:pt modelId="{AE2515FF-084C-4146-BC6E-BDB4FE95B6B8}">
      <dgm:prSet phldrT="[Text]"/>
      <dgm:spPr/>
      <dgm:t>
        <a:bodyPr/>
        <a:lstStyle/>
        <a:p>
          <a:r>
            <a:rPr lang="en-US" dirty="0"/>
            <a:t>Concept</a:t>
          </a:r>
        </a:p>
      </dgm:t>
    </dgm:pt>
    <dgm:pt modelId="{DDCDF8E5-5966-498D-B7AD-CC91BCDBAF0C}" type="parTrans" cxnId="{BDEC7810-322F-4D9B-A3F4-90DD2A79C7F3}">
      <dgm:prSet/>
      <dgm:spPr/>
      <dgm:t>
        <a:bodyPr/>
        <a:lstStyle/>
        <a:p>
          <a:endParaRPr lang="en-US"/>
        </a:p>
      </dgm:t>
    </dgm:pt>
    <dgm:pt modelId="{2EAE69F7-8D1A-4CCA-B2E4-45A991D6E944}" type="sibTrans" cxnId="{BDEC7810-322F-4D9B-A3F4-90DD2A79C7F3}">
      <dgm:prSet/>
      <dgm:spPr/>
      <dgm:t>
        <a:bodyPr/>
        <a:lstStyle/>
        <a:p>
          <a:endParaRPr lang="en-US"/>
        </a:p>
      </dgm:t>
    </dgm:pt>
    <dgm:pt modelId="{4E584BD6-65E1-4471-9C40-8439D07CB270}">
      <dgm:prSet phldrT="[Text]"/>
      <dgm:spPr/>
      <dgm:t>
        <a:bodyPr/>
        <a:lstStyle/>
        <a:p>
          <a:r>
            <a:rPr lang="en-US" dirty="0"/>
            <a:t>Concept</a:t>
          </a:r>
        </a:p>
      </dgm:t>
    </dgm:pt>
    <dgm:pt modelId="{145D2E4A-FCE5-4F0E-A1C9-C3DF2109F1D7}" type="parTrans" cxnId="{3B17A81D-0628-46EC-AB79-D3F9BE9A37E5}">
      <dgm:prSet/>
      <dgm:spPr/>
      <dgm:t>
        <a:bodyPr/>
        <a:lstStyle/>
        <a:p>
          <a:endParaRPr lang="en-US"/>
        </a:p>
      </dgm:t>
    </dgm:pt>
    <dgm:pt modelId="{52CFAD45-754C-4730-9DC2-809AE53946C9}" type="sibTrans" cxnId="{3B17A81D-0628-46EC-AB79-D3F9BE9A37E5}">
      <dgm:prSet/>
      <dgm:spPr/>
      <dgm:t>
        <a:bodyPr/>
        <a:lstStyle/>
        <a:p>
          <a:endParaRPr lang="en-US"/>
        </a:p>
      </dgm:t>
    </dgm:pt>
    <dgm:pt modelId="{FC0D672D-8846-4D26-8D12-3C6C224EFD12}">
      <dgm:prSet phldrT="[Text]"/>
      <dgm:spPr/>
      <dgm:t>
        <a:bodyPr/>
        <a:lstStyle/>
        <a:p>
          <a:r>
            <a:rPr lang="en-US" dirty="0"/>
            <a:t>Concept</a:t>
          </a:r>
        </a:p>
      </dgm:t>
    </dgm:pt>
    <dgm:pt modelId="{783CCFF8-C366-450D-8032-717F2792ACE1}" type="parTrans" cxnId="{332E0C64-A7D8-40AE-AE80-20C547ADAB49}">
      <dgm:prSet/>
      <dgm:spPr/>
      <dgm:t>
        <a:bodyPr/>
        <a:lstStyle/>
        <a:p>
          <a:endParaRPr lang="en-US"/>
        </a:p>
      </dgm:t>
    </dgm:pt>
    <dgm:pt modelId="{C5BCF8F2-E6EF-403C-A109-634133E7C61A}" type="sibTrans" cxnId="{332E0C64-A7D8-40AE-AE80-20C547ADAB49}">
      <dgm:prSet/>
      <dgm:spPr/>
      <dgm:t>
        <a:bodyPr/>
        <a:lstStyle/>
        <a:p>
          <a:endParaRPr lang="en-US"/>
        </a:p>
      </dgm:t>
    </dgm:pt>
    <dgm:pt modelId="{11BB24FF-127A-4D7E-966E-B822E070226A}">
      <dgm:prSet phldrT="[Text]"/>
      <dgm:spPr/>
      <dgm:t>
        <a:bodyPr/>
        <a:lstStyle/>
        <a:p>
          <a:r>
            <a:rPr lang="en-US" dirty="0"/>
            <a:t>Subsystem</a:t>
          </a:r>
        </a:p>
      </dgm:t>
    </dgm:pt>
    <dgm:pt modelId="{E2BEBD07-439C-4F40-94C0-8DC9DF4B60E0}" type="parTrans" cxnId="{525FC0B7-4500-4DFE-981F-31BA4FD46907}">
      <dgm:prSet/>
      <dgm:spPr/>
      <dgm:t>
        <a:bodyPr/>
        <a:lstStyle/>
        <a:p>
          <a:endParaRPr lang="en-US"/>
        </a:p>
      </dgm:t>
    </dgm:pt>
    <dgm:pt modelId="{C25103C4-9D63-43C2-A61C-D8061CCBBF0F}" type="sibTrans" cxnId="{525FC0B7-4500-4DFE-981F-31BA4FD46907}">
      <dgm:prSet/>
      <dgm:spPr/>
      <dgm:t>
        <a:bodyPr/>
        <a:lstStyle/>
        <a:p>
          <a:endParaRPr lang="en-US"/>
        </a:p>
      </dgm:t>
    </dgm:pt>
    <dgm:pt modelId="{4033F570-7EA6-4BA1-B8AB-E9357598E45E}" type="pres">
      <dgm:prSet presAssocID="{35F29728-6E61-495D-B8E7-8458A582C89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19804A0A-A095-41CF-B4DE-E47C8237D064}" type="pres">
      <dgm:prSet presAssocID="{1267B6DE-5ACD-4A2F-8A15-79B57F4C8EF0}" presName="hierRoot1" presStyleCnt="0">
        <dgm:presLayoutVars>
          <dgm:hierBranch val="init"/>
        </dgm:presLayoutVars>
      </dgm:prSet>
      <dgm:spPr/>
    </dgm:pt>
    <dgm:pt modelId="{04A89AC4-869F-4504-9EEE-6B87B5A6BD87}" type="pres">
      <dgm:prSet presAssocID="{1267B6DE-5ACD-4A2F-8A15-79B57F4C8EF0}" presName="rootComposite1" presStyleCnt="0"/>
      <dgm:spPr/>
    </dgm:pt>
    <dgm:pt modelId="{24D9D394-CB7E-49B3-8E81-2F95559FFB9E}" type="pres">
      <dgm:prSet presAssocID="{1267B6DE-5ACD-4A2F-8A15-79B57F4C8EF0}" presName="rootText1" presStyleLbl="node0" presStyleIdx="0" presStyleCnt="1" custScaleX="180176">
        <dgm:presLayoutVars>
          <dgm:chPref val="3"/>
        </dgm:presLayoutVars>
      </dgm:prSet>
      <dgm:spPr/>
    </dgm:pt>
    <dgm:pt modelId="{51CAA0D0-FAA6-4580-86D1-E14768EB7845}" type="pres">
      <dgm:prSet presAssocID="{1267B6DE-5ACD-4A2F-8A15-79B57F4C8EF0}" presName="rootConnector1" presStyleLbl="node1" presStyleIdx="0" presStyleCnt="0"/>
      <dgm:spPr/>
    </dgm:pt>
    <dgm:pt modelId="{98FDCE2E-8523-40F9-9167-528D635CAE2C}" type="pres">
      <dgm:prSet presAssocID="{1267B6DE-5ACD-4A2F-8A15-79B57F4C8EF0}" presName="hierChild2" presStyleCnt="0"/>
      <dgm:spPr/>
    </dgm:pt>
    <dgm:pt modelId="{C59678D9-E555-4F26-B683-7C0E10A70C57}" type="pres">
      <dgm:prSet presAssocID="{E9B458D0-9935-4E72-8382-32BC4ACC1B4C}" presName="Name37" presStyleLbl="parChTrans1D2" presStyleIdx="0" presStyleCnt="4"/>
      <dgm:spPr/>
    </dgm:pt>
    <dgm:pt modelId="{C8C00106-63EE-4B3C-99B4-D4F419237084}" type="pres">
      <dgm:prSet presAssocID="{4EB6CEE8-0509-44E1-B042-B1B5B0DD45EE}" presName="hierRoot2" presStyleCnt="0">
        <dgm:presLayoutVars>
          <dgm:hierBranch val="init"/>
        </dgm:presLayoutVars>
      </dgm:prSet>
      <dgm:spPr/>
    </dgm:pt>
    <dgm:pt modelId="{CA8B08FB-BF37-452F-AEEA-1C1EA41B1807}" type="pres">
      <dgm:prSet presAssocID="{4EB6CEE8-0509-44E1-B042-B1B5B0DD45EE}" presName="rootComposite" presStyleCnt="0"/>
      <dgm:spPr/>
    </dgm:pt>
    <dgm:pt modelId="{5D0A6C76-BD71-4791-B2C3-0505CB02751D}" type="pres">
      <dgm:prSet presAssocID="{4EB6CEE8-0509-44E1-B042-B1B5B0DD45EE}" presName="rootText" presStyleLbl="node2" presStyleIdx="0" presStyleCnt="4" custScaleX="127593">
        <dgm:presLayoutVars>
          <dgm:chPref val="3"/>
        </dgm:presLayoutVars>
      </dgm:prSet>
      <dgm:spPr/>
    </dgm:pt>
    <dgm:pt modelId="{790FF695-8D79-44FC-B08D-3D1489847BE5}" type="pres">
      <dgm:prSet presAssocID="{4EB6CEE8-0509-44E1-B042-B1B5B0DD45EE}" presName="rootConnector" presStyleLbl="node2" presStyleIdx="0" presStyleCnt="4"/>
      <dgm:spPr/>
    </dgm:pt>
    <dgm:pt modelId="{AD8EA5B1-58EC-4554-8C40-F7EA192A353C}" type="pres">
      <dgm:prSet presAssocID="{4EB6CEE8-0509-44E1-B042-B1B5B0DD45EE}" presName="hierChild4" presStyleCnt="0"/>
      <dgm:spPr/>
    </dgm:pt>
    <dgm:pt modelId="{EA1BEB90-6B6B-421A-9270-2A6D9304581A}" type="pres">
      <dgm:prSet presAssocID="{82A9AAA2-9E01-45BC-A598-08A240F9B24E}" presName="Name37" presStyleLbl="parChTrans1D3" presStyleIdx="0" presStyleCnt="9"/>
      <dgm:spPr/>
    </dgm:pt>
    <dgm:pt modelId="{F0D34047-A00C-425D-B1FA-4D6D74E19D29}" type="pres">
      <dgm:prSet presAssocID="{08F9C7A6-A259-414A-A67F-804751A7C0FE}" presName="hierRoot2" presStyleCnt="0">
        <dgm:presLayoutVars>
          <dgm:hierBranch val="init"/>
        </dgm:presLayoutVars>
      </dgm:prSet>
      <dgm:spPr/>
    </dgm:pt>
    <dgm:pt modelId="{010AE404-14E9-4EF0-9B57-022F32CD7B3B}" type="pres">
      <dgm:prSet presAssocID="{08F9C7A6-A259-414A-A67F-804751A7C0FE}" presName="rootComposite" presStyleCnt="0"/>
      <dgm:spPr/>
    </dgm:pt>
    <dgm:pt modelId="{C45FB2D3-596D-4E1D-ADCF-2132D8470C0E}" type="pres">
      <dgm:prSet presAssocID="{08F9C7A6-A259-414A-A67F-804751A7C0FE}" presName="rootText" presStyleLbl="node3" presStyleIdx="0" presStyleCnt="9">
        <dgm:presLayoutVars>
          <dgm:chPref val="3"/>
        </dgm:presLayoutVars>
      </dgm:prSet>
      <dgm:spPr/>
    </dgm:pt>
    <dgm:pt modelId="{768FBD86-6A24-408A-8F04-811B1303D655}" type="pres">
      <dgm:prSet presAssocID="{08F9C7A6-A259-414A-A67F-804751A7C0FE}" presName="rootConnector" presStyleLbl="node3" presStyleIdx="0" presStyleCnt="9"/>
      <dgm:spPr/>
    </dgm:pt>
    <dgm:pt modelId="{35D0A524-214F-4210-89EB-87FD65F5593E}" type="pres">
      <dgm:prSet presAssocID="{08F9C7A6-A259-414A-A67F-804751A7C0FE}" presName="hierChild4" presStyleCnt="0"/>
      <dgm:spPr/>
    </dgm:pt>
    <dgm:pt modelId="{32784BC3-EC22-4086-B0FE-352B72F56315}" type="pres">
      <dgm:prSet presAssocID="{08F9C7A6-A259-414A-A67F-804751A7C0FE}" presName="hierChild5" presStyleCnt="0"/>
      <dgm:spPr/>
    </dgm:pt>
    <dgm:pt modelId="{97350B59-CC64-4A01-9FC7-676B97B19CB9}" type="pres">
      <dgm:prSet presAssocID="{7814963E-50B4-4439-9CED-067F665DC78B}" presName="Name37" presStyleLbl="parChTrans1D3" presStyleIdx="1" presStyleCnt="9"/>
      <dgm:spPr/>
    </dgm:pt>
    <dgm:pt modelId="{C30DE590-DCF6-422A-A4A8-B56CF56140E3}" type="pres">
      <dgm:prSet presAssocID="{FCA39B11-19CA-4E0A-A44A-C5A52C3BD8A9}" presName="hierRoot2" presStyleCnt="0">
        <dgm:presLayoutVars>
          <dgm:hierBranch val="init"/>
        </dgm:presLayoutVars>
      </dgm:prSet>
      <dgm:spPr/>
    </dgm:pt>
    <dgm:pt modelId="{E3CEAACC-F579-4D30-A617-1C0C88E68A71}" type="pres">
      <dgm:prSet presAssocID="{FCA39B11-19CA-4E0A-A44A-C5A52C3BD8A9}" presName="rootComposite" presStyleCnt="0"/>
      <dgm:spPr/>
    </dgm:pt>
    <dgm:pt modelId="{19013BB8-480B-4026-B203-AB1D621F1D56}" type="pres">
      <dgm:prSet presAssocID="{FCA39B11-19CA-4E0A-A44A-C5A52C3BD8A9}" presName="rootText" presStyleLbl="node3" presStyleIdx="1" presStyleCnt="9">
        <dgm:presLayoutVars>
          <dgm:chPref val="3"/>
        </dgm:presLayoutVars>
      </dgm:prSet>
      <dgm:spPr/>
    </dgm:pt>
    <dgm:pt modelId="{569463CD-9043-40C4-A1CA-8E109DDBC9EE}" type="pres">
      <dgm:prSet presAssocID="{FCA39B11-19CA-4E0A-A44A-C5A52C3BD8A9}" presName="rootConnector" presStyleLbl="node3" presStyleIdx="1" presStyleCnt="9"/>
      <dgm:spPr/>
    </dgm:pt>
    <dgm:pt modelId="{AB292EC6-36CD-4974-84BC-FFE886B22B7A}" type="pres">
      <dgm:prSet presAssocID="{FCA39B11-19CA-4E0A-A44A-C5A52C3BD8A9}" presName="hierChild4" presStyleCnt="0"/>
      <dgm:spPr/>
    </dgm:pt>
    <dgm:pt modelId="{3AFBCAA3-D926-4DC5-B26A-EE6D5E2DF9E3}" type="pres">
      <dgm:prSet presAssocID="{FCA39B11-19CA-4E0A-A44A-C5A52C3BD8A9}" presName="hierChild5" presStyleCnt="0"/>
      <dgm:spPr/>
    </dgm:pt>
    <dgm:pt modelId="{7A2D0B9F-7552-4ABB-A83A-653FD5DEDC4E}" type="pres">
      <dgm:prSet presAssocID="{A876DBA8-FA3B-4BCD-AAF2-B0815F6819CB}" presName="Name37" presStyleLbl="parChTrans1D3" presStyleIdx="2" presStyleCnt="9"/>
      <dgm:spPr/>
    </dgm:pt>
    <dgm:pt modelId="{6A649CAD-1E3A-4ABB-A016-F09697CB8B1E}" type="pres">
      <dgm:prSet presAssocID="{72A139D8-3041-4DC5-A210-6D732B268871}" presName="hierRoot2" presStyleCnt="0">
        <dgm:presLayoutVars>
          <dgm:hierBranch val="init"/>
        </dgm:presLayoutVars>
      </dgm:prSet>
      <dgm:spPr/>
    </dgm:pt>
    <dgm:pt modelId="{F3FA65BF-E428-4DAF-8FF6-5D1AE5D7067D}" type="pres">
      <dgm:prSet presAssocID="{72A139D8-3041-4DC5-A210-6D732B268871}" presName="rootComposite" presStyleCnt="0"/>
      <dgm:spPr/>
    </dgm:pt>
    <dgm:pt modelId="{FD09D482-C8B0-429F-98E9-4158991450FF}" type="pres">
      <dgm:prSet presAssocID="{72A139D8-3041-4DC5-A210-6D732B268871}" presName="rootText" presStyleLbl="node3" presStyleIdx="2" presStyleCnt="9">
        <dgm:presLayoutVars>
          <dgm:chPref val="3"/>
        </dgm:presLayoutVars>
      </dgm:prSet>
      <dgm:spPr/>
    </dgm:pt>
    <dgm:pt modelId="{27006803-6D5E-449B-8A97-BA315F00847B}" type="pres">
      <dgm:prSet presAssocID="{72A139D8-3041-4DC5-A210-6D732B268871}" presName="rootConnector" presStyleLbl="node3" presStyleIdx="2" presStyleCnt="9"/>
      <dgm:spPr/>
    </dgm:pt>
    <dgm:pt modelId="{9E7D50FD-4B60-4C0E-97B0-C6DB604B6E30}" type="pres">
      <dgm:prSet presAssocID="{72A139D8-3041-4DC5-A210-6D732B268871}" presName="hierChild4" presStyleCnt="0"/>
      <dgm:spPr/>
    </dgm:pt>
    <dgm:pt modelId="{39A3FA34-E4ED-4EF0-A3B7-F4848C369242}" type="pres">
      <dgm:prSet presAssocID="{72A139D8-3041-4DC5-A210-6D732B268871}" presName="hierChild5" presStyleCnt="0"/>
      <dgm:spPr/>
    </dgm:pt>
    <dgm:pt modelId="{25392B94-9370-44D3-9A5B-43D36902A6D2}" type="pres">
      <dgm:prSet presAssocID="{4EB6CEE8-0509-44E1-B042-B1B5B0DD45EE}" presName="hierChild5" presStyleCnt="0"/>
      <dgm:spPr/>
    </dgm:pt>
    <dgm:pt modelId="{E0BFD999-D3E0-43AA-BEB8-32C5C1CC204C}" type="pres">
      <dgm:prSet presAssocID="{2E42E76E-3057-4176-AE0F-A438BEDBB2E8}" presName="Name37" presStyleLbl="parChTrans1D2" presStyleIdx="1" presStyleCnt="4"/>
      <dgm:spPr/>
    </dgm:pt>
    <dgm:pt modelId="{92482A61-21B0-4E3B-84AD-3CAB89503505}" type="pres">
      <dgm:prSet presAssocID="{26DB8A1B-99C5-4080-94B1-BB99E942A4A2}" presName="hierRoot2" presStyleCnt="0">
        <dgm:presLayoutVars>
          <dgm:hierBranch val="init"/>
        </dgm:presLayoutVars>
      </dgm:prSet>
      <dgm:spPr/>
    </dgm:pt>
    <dgm:pt modelId="{B72A1A8F-FE8F-4225-832A-81AB2E1FA7BA}" type="pres">
      <dgm:prSet presAssocID="{26DB8A1B-99C5-4080-94B1-BB99E942A4A2}" presName="rootComposite" presStyleCnt="0"/>
      <dgm:spPr/>
    </dgm:pt>
    <dgm:pt modelId="{D8B88A32-144B-46C5-98B9-F21A7074EAC1}" type="pres">
      <dgm:prSet presAssocID="{26DB8A1B-99C5-4080-94B1-BB99E942A4A2}" presName="rootText" presStyleLbl="node2" presStyleIdx="1" presStyleCnt="4" custScaleX="127593">
        <dgm:presLayoutVars>
          <dgm:chPref val="3"/>
        </dgm:presLayoutVars>
      </dgm:prSet>
      <dgm:spPr/>
    </dgm:pt>
    <dgm:pt modelId="{89CF7A9C-74AF-4578-9460-6DE9821EACE0}" type="pres">
      <dgm:prSet presAssocID="{26DB8A1B-99C5-4080-94B1-BB99E942A4A2}" presName="rootConnector" presStyleLbl="node2" presStyleIdx="1" presStyleCnt="4"/>
      <dgm:spPr/>
    </dgm:pt>
    <dgm:pt modelId="{46DD9DE2-04C8-4E90-83DE-4F74D0A59490}" type="pres">
      <dgm:prSet presAssocID="{26DB8A1B-99C5-4080-94B1-BB99E942A4A2}" presName="hierChild4" presStyleCnt="0"/>
      <dgm:spPr/>
    </dgm:pt>
    <dgm:pt modelId="{3DF2731A-8A89-4C1B-A33A-E0C4B41B4556}" type="pres">
      <dgm:prSet presAssocID="{AB6F5F31-4403-4C72-9AA0-0DC854476D1A}" presName="Name37" presStyleLbl="parChTrans1D3" presStyleIdx="3" presStyleCnt="9"/>
      <dgm:spPr/>
    </dgm:pt>
    <dgm:pt modelId="{FAB7CDBC-DD18-462A-9718-182241D213ED}" type="pres">
      <dgm:prSet presAssocID="{763BC2F0-B9BA-4302-A579-7CFCDECA6E1F}" presName="hierRoot2" presStyleCnt="0">
        <dgm:presLayoutVars>
          <dgm:hierBranch val="init"/>
        </dgm:presLayoutVars>
      </dgm:prSet>
      <dgm:spPr/>
    </dgm:pt>
    <dgm:pt modelId="{53DA830B-0DD1-4C2D-9212-83ECF2A5D4D5}" type="pres">
      <dgm:prSet presAssocID="{763BC2F0-B9BA-4302-A579-7CFCDECA6E1F}" presName="rootComposite" presStyleCnt="0"/>
      <dgm:spPr/>
    </dgm:pt>
    <dgm:pt modelId="{9F1D01FE-4AB1-4AB9-BC2F-7CB8A5EBE13D}" type="pres">
      <dgm:prSet presAssocID="{763BC2F0-B9BA-4302-A579-7CFCDECA6E1F}" presName="rootText" presStyleLbl="node3" presStyleIdx="3" presStyleCnt="9">
        <dgm:presLayoutVars>
          <dgm:chPref val="3"/>
        </dgm:presLayoutVars>
      </dgm:prSet>
      <dgm:spPr/>
    </dgm:pt>
    <dgm:pt modelId="{4DDD4F2A-9405-4DF2-9097-D91883AEA797}" type="pres">
      <dgm:prSet presAssocID="{763BC2F0-B9BA-4302-A579-7CFCDECA6E1F}" presName="rootConnector" presStyleLbl="node3" presStyleIdx="3" presStyleCnt="9"/>
      <dgm:spPr/>
    </dgm:pt>
    <dgm:pt modelId="{742BC476-F0B6-4C24-ADA0-C8C97F1CFE41}" type="pres">
      <dgm:prSet presAssocID="{763BC2F0-B9BA-4302-A579-7CFCDECA6E1F}" presName="hierChild4" presStyleCnt="0"/>
      <dgm:spPr/>
    </dgm:pt>
    <dgm:pt modelId="{FA635143-B450-4523-BBBE-1B8EC92C3910}" type="pres">
      <dgm:prSet presAssocID="{763BC2F0-B9BA-4302-A579-7CFCDECA6E1F}" presName="hierChild5" presStyleCnt="0"/>
      <dgm:spPr/>
    </dgm:pt>
    <dgm:pt modelId="{BC4AAEB3-3B8C-49C0-8D36-3BBBC658BC59}" type="pres">
      <dgm:prSet presAssocID="{75AC0FA3-7EFD-4E94-9FC3-69B662887BEB}" presName="Name37" presStyleLbl="parChTrans1D3" presStyleIdx="4" presStyleCnt="9"/>
      <dgm:spPr/>
    </dgm:pt>
    <dgm:pt modelId="{77DA2E4C-79E3-478B-939C-D43FC4D644B4}" type="pres">
      <dgm:prSet presAssocID="{7B612ABB-0B8B-447A-8826-4779D7DAA71A}" presName="hierRoot2" presStyleCnt="0">
        <dgm:presLayoutVars>
          <dgm:hierBranch val="init"/>
        </dgm:presLayoutVars>
      </dgm:prSet>
      <dgm:spPr/>
    </dgm:pt>
    <dgm:pt modelId="{2CE94927-2080-4EBA-8695-E3ADD880A971}" type="pres">
      <dgm:prSet presAssocID="{7B612ABB-0B8B-447A-8826-4779D7DAA71A}" presName="rootComposite" presStyleCnt="0"/>
      <dgm:spPr/>
    </dgm:pt>
    <dgm:pt modelId="{3B5B448C-D213-46BD-9698-2CAAA4650675}" type="pres">
      <dgm:prSet presAssocID="{7B612ABB-0B8B-447A-8826-4779D7DAA71A}" presName="rootText" presStyleLbl="node3" presStyleIdx="4" presStyleCnt="9">
        <dgm:presLayoutVars>
          <dgm:chPref val="3"/>
        </dgm:presLayoutVars>
      </dgm:prSet>
      <dgm:spPr/>
    </dgm:pt>
    <dgm:pt modelId="{601A3453-6C2B-420F-8888-2442F361FAEA}" type="pres">
      <dgm:prSet presAssocID="{7B612ABB-0B8B-447A-8826-4779D7DAA71A}" presName="rootConnector" presStyleLbl="node3" presStyleIdx="4" presStyleCnt="9"/>
      <dgm:spPr/>
    </dgm:pt>
    <dgm:pt modelId="{D39D21E8-A359-4FB8-820F-93E8B2975E36}" type="pres">
      <dgm:prSet presAssocID="{7B612ABB-0B8B-447A-8826-4779D7DAA71A}" presName="hierChild4" presStyleCnt="0"/>
      <dgm:spPr/>
    </dgm:pt>
    <dgm:pt modelId="{9DF2028D-E580-4308-A90B-10E965B1A7AA}" type="pres">
      <dgm:prSet presAssocID="{7B612ABB-0B8B-447A-8826-4779D7DAA71A}" presName="hierChild5" presStyleCnt="0"/>
      <dgm:spPr/>
    </dgm:pt>
    <dgm:pt modelId="{8C659EAD-73FE-493F-BCB9-2FE05FC92781}" type="pres">
      <dgm:prSet presAssocID="{83A29F25-865A-4F76-BDD4-96DEE3FA8631}" presName="Name37" presStyleLbl="parChTrans1D3" presStyleIdx="5" presStyleCnt="9"/>
      <dgm:spPr/>
    </dgm:pt>
    <dgm:pt modelId="{E7CC8F4C-C709-4335-BE12-35F473E9E791}" type="pres">
      <dgm:prSet presAssocID="{7283305F-A680-4A16-BD2D-7055ECD54EAA}" presName="hierRoot2" presStyleCnt="0">
        <dgm:presLayoutVars>
          <dgm:hierBranch val="init"/>
        </dgm:presLayoutVars>
      </dgm:prSet>
      <dgm:spPr/>
    </dgm:pt>
    <dgm:pt modelId="{2FF8403F-0F4A-41D3-AEC6-E0DE4EBC1F8D}" type="pres">
      <dgm:prSet presAssocID="{7283305F-A680-4A16-BD2D-7055ECD54EAA}" presName="rootComposite" presStyleCnt="0"/>
      <dgm:spPr/>
    </dgm:pt>
    <dgm:pt modelId="{42838595-C5AB-4626-9A27-D09B319B8A90}" type="pres">
      <dgm:prSet presAssocID="{7283305F-A680-4A16-BD2D-7055ECD54EAA}" presName="rootText" presStyleLbl="node3" presStyleIdx="5" presStyleCnt="9">
        <dgm:presLayoutVars>
          <dgm:chPref val="3"/>
        </dgm:presLayoutVars>
      </dgm:prSet>
      <dgm:spPr/>
    </dgm:pt>
    <dgm:pt modelId="{16BEEBAE-B593-48D8-8055-1F5B31355694}" type="pres">
      <dgm:prSet presAssocID="{7283305F-A680-4A16-BD2D-7055ECD54EAA}" presName="rootConnector" presStyleLbl="node3" presStyleIdx="5" presStyleCnt="9"/>
      <dgm:spPr/>
    </dgm:pt>
    <dgm:pt modelId="{D0B2E53E-1797-4CC5-AB8B-35923C50285B}" type="pres">
      <dgm:prSet presAssocID="{7283305F-A680-4A16-BD2D-7055ECD54EAA}" presName="hierChild4" presStyleCnt="0"/>
      <dgm:spPr/>
    </dgm:pt>
    <dgm:pt modelId="{7638B402-EBA8-48AE-98A2-BACEDAACC0CB}" type="pres">
      <dgm:prSet presAssocID="{7283305F-A680-4A16-BD2D-7055ECD54EAA}" presName="hierChild5" presStyleCnt="0"/>
      <dgm:spPr/>
    </dgm:pt>
    <dgm:pt modelId="{65FCBDE3-8EC3-4808-94A4-8EFD6E3E0F30}" type="pres">
      <dgm:prSet presAssocID="{26DB8A1B-99C5-4080-94B1-BB99E942A4A2}" presName="hierChild5" presStyleCnt="0"/>
      <dgm:spPr/>
    </dgm:pt>
    <dgm:pt modelId="{DE51B23E-477F-47E0-940E-4E091109717F}" type="pres">
      <dgm:prSet presAssocID="{E2BEBD07-439C-4F40-94C0-8DC9DF4B60E0}" presName="Name37" presStyleLbl="parChTrans1D2" presStyleIdx="2" presStyleCnt="4"/>
      <dgm:spPr/>
    </dgm:pt>
    <dgm:pt modelId="{014E0A23-9ABD-4C2A-A050-30DE62156F86}" type="pres">
      <dgm:prSet presAssocID="{11BB24FF-127A-4D7E-966E-B822E070226A}" presName="hierRoot2" presStyleCnt="0">
        <dgm:presLayoutVars>
          <dgm:hierBranch val="init"/>
        </dgm:presLayoutVars>
      </dgm:prSet>
      <dgm:spPr/>
    </dgm:pt>
    <dgm:pt modelId="{C9869FE1-2461-4553-8DD4-EC2840EF45A6}" type="pres">
      <dgm:prSet presAssocID="{11BB24FF-127A-4D7E-966E-B822E070226A}" presName="rootComposite" presStyleCnt="0"/>
      <dgm:spPr/>
    </dgm:pt>
    <dgm:pt modelId="{4A25E10F-DAAE-4848-BD62-06DF484EC276}" type="pres">
      <dgm:prSet presAssocID="{11BB24FF-127A-4D7E-966E-B822E070226A}" presName="rootText" presStyleLbl="node2" presStyleIdx="2" presStyleCnt="4" custScaleX="127593">
        <dgm:presLayoutVars>
          <dgm:chPref val="3"/>
        </dgm:presLayoutVars>
      </dgm:prSet>
      <dgm:spPr/>
    </dgm:pt>
    <dgm:pt modelId="{3A451BD2-285B-4FD0-8F80-918FA1A0F13D}" type="pres">
      <dgm:prSet presAssocID="{11BB24FF-127A-4D7E-966E-B822E070226A}" presName="rootConnector" presStyleLbl="node2" presStyleIdx="2" presStyleCnt="4"/>
      <dgm:spPr/>
    </dgm:pt>
    <dgm:pt modelId="{35406F66-69F5-4948-B6B2-6BCDD2D0E910}" type="pres">
      <dgm:prSet presAssocID="{11BB24FF-127A-4D7E-966E-B822E070226A}" presName="hierChild4" presStyleCnt="0"/>
      <dgm:spPr/>
    </dgm:pt>
    <dgm:pt modelId="{1E3FC140-D033-45AA-985C-3F768263CFCF}" type="pres">
      <dgm:prSet presAssocID="{DDCDF8E5-5966-498D-B7AD-CC91BCDBAF0C}" presName="Name37" presStyleLbl="parChTrans1D3" presStyleIdx="6" presStyleCnt="9"/>
      <dgm:spPr/>
    </dgm:pt>
    <dgm:pt modelId="{932E4255-ABAE-49B5-B9B7-D39C3F07DBE9}" type="pres">
      <dgm:prSet presAssocID="{AE2515FF-084C-4146-BC6E-BDB4FE95B6B8}" presName="hierRoot2" presStyleCnt="0">
        <dgm:presLayoutVars>
          <dgm:hierBranch val="init"/>
        </dgm:presLayoutVars>
      </dgm:prSet>
      <dgm:spPr/>
    </dgm:pt>
    <dgm:pt modelId="{283E7D90-4D02-4159-A645-CFB5051E84D8}" type="pres">
      <dgm:prSet presAssocID="{AE2515FF-084C-4146-BC6E-BDB4FE95B6B8}" presName="rootComposite" presStyleCnt="0"/>
      <dgm:spPr/>
    </dgm:pt>
    <dgm:pt modelId="{943F73C9-2B6B-4C41-8BE9-1D3DC9705A83}" type="pres">
      <dgm:prSet presAssocID="{AE2515FF-084C-4146-BC6E-BDB4FE95B6B8}" presName="rootText" presStyleLbl="node3" presStyleIdx="6" presStyleCnt="9">
        <dgm:presLayoutVars>
          <dgm:chPref val="3"/>
        </dgm:presLayoutVars>
      </dgm:prSet>
      <dgm:spPr/>
    </dgm:pt>
    <dgm:pt modelId="{CF30F8AA-AEFA-4F20-952C-F5448FDD5772}" type="pres">
      <dgm:prSet presAssocID="{AE2515FF-084C-4146-BC6E-BDB4FE95B6B8}" presName="rootConnector" presStyleLbl="node3" presStyleIdx="6" presStyleCnt="9"/>
      <dgm:spPr/>
    </dgm:pt>
    <dgm:pt modelId="{BC88BA2F-CE22-48E2-8B16-20C4C46951D0}" type="pres">
      <dgm:prSet presAssocID="{AE2515FF-084C-4146-BC6E-BDB4FE95B6B8}" presName="hierChild4" presStyleCnt="0"/>
      <dgm:spPr/>
    </dgm:pt>
    <dgm:pt modelId="{A35D79E4-391F-44B5-AA1D-D24EB6A872DE}" type="pres">
      <dgm:prSet presAssocID="{AE2515FF-084C-4146-BC6E-BDB4FE95B6B8}" presName="hierChild5" presStyleCnt="0"/>
      <dgm:spPr/>
    </dgm:pt>
    <dgm:pt modelId="{6B4FA4A3-84D7-492D-BF2A-CA0200FC128D}" type="pres">
      <dgm:prSet presAssocID="{145D2E4A-FCE5-4F0E-A1C9-C3DF2109F1D7}" presName="Name37" presStyleLbl="parChTrans1D3" presStyleIdx="7" presStyleCnt="9"/>
      <dgm:spPr/>
    </dgm:pt>
    <dgm:pt modelId="{05F9BF36-F62E-4888-9E59-B44EE63E3442}" type="pres">
      <dgm:prSet presAssocID="{4E584BD6-65E1-4471-9C40-8439D07CB270}" presName="hierRoot2" presStyleCnt="0">
        <dgm:presLayoutVars>
          <dgm:hierBranch val="init"/>
        </dgm:presLayoutVars>
      </dgm:prSet>
      <dgm:spPr/>
    </dgm:pt>
    <dgm:pt modelId="{B3B9BE25-EAF4-4E7F-8A65-A77DEDBC1D65}" type="pres">
      <dgm:prSet presAssocID="{4E584BD6-65E1-4471-9C40-8439D07CB270}" presName="rootComposite" presStyleCnt="0"/>
      <dgm:spPr/>
    </dgm:pt>
    <dgm:pt modelId="{94973F6A-3614-4B51-9202-5771940E83C4}" type="pres">
      <dgm:prSet presAssocID="{4E584BD6-65E1-4471-9C40-8439D07CB270}" presName="rootText" presStyleLbl="node3" presStyleIdx="7" presStyleCnt="9">
        <dgm:presLayoutVars>
          <dgm:chPref val="3"/>
        </dgm:presLayoutVars>
      </dgm:prSet>
      <dgm:spPr/>
    </dgm:pt>
    <dgm:pt modelId="{AFEF2F77-504A-4E73-AE45-87464C47B39B}" type="pres">
      <dgm:prSet presAssocID="{4E584BD6-65E1-4471-9C40-8439D07CB270}" presName="rootConnector" presStyleLbl="node3" presStyleIdx="7" presStyleCnt="9"/>
      <dgm:spPr/>
    </dgm:pt>
    <dgm:pt modelId="{F5C19AD0-97E1-4B80-9CDA-EBBF84E1F5E9}" type="pres">
      <dgm:prSet presAssocID="{4E584BD6-65E1-4471-9C40-8439D07CB270}" presName="hierChild4" presStyleCnt="0"/>
      <dgm:spPr/>
    </dgm:pt>
    <dgm:pt modelId="{E9F3570E-2DE5-4F0A-B208-38CCED187C8C}" type="pres">
      <dgm:prSet presAssocID="{4E584BD6-65E1-4471-9C40-8439D07CB270}" presName="hierChild5" presStyleCnt="0"/>
      <dgm:spPr/>
    </dgm:pt>
    <dgm:pt modelId="{9DF4F2DB-F7F3-4A89-B7D1-9B15F3B8CB07}" type="pres">
      <dgm:prSet presAssocID="{783CCFF8-C366-450D-8032-717F2792ACE1}" presName="Name37" presStyleLbl="parChTrans1D3" presStyleIdx="8" presStyleCnt="9"/>
      <dgm:spPr/>
    </dgm:pt>
    <dgm:pt modelId="{F4279FF6-1A43-4487-8671-D1C29771A331}" type="pres">
      <dgm:prSet presAssocID="{FC0D672D-8846-4D26-8D12-3C6C224EFD12}" presName="hierRoot2" presStyleCnt="0">
        <dgm:presLayoutVars>
          <dgm:hierBranch val="init"/>
        </dgm:presLayoutVars>
      </dgm:prSet>
      <dgm:spPr/>
    </dgm:pt>
    <dgm:pt modelId="{8BAF0F29-3451-4D00-A87D-5AA1EC93F03A}" type="pres">
      <dgm:prSet presAssocID="{FC0D672D-8846-4D26-8D12-3C6C224EFD12}" presName="rootComposite" presStyleCnt="0"/>
      <dgm:spPr/>
    </dgm:pt>
    <dgm:pt modelId="{83D1ECF2-BB2A-4D0C-9934-3208982D4089}" type="pres">
      <dgm:prSet presAssocID="{FC0D672D-8846-4D26-8D12-3C6C224EFD12}" presName="rootText" presStyleLbl="node3" presStyleIdx="8" presStyleCnt="9">
        <dgm:presLayoutVars>
          <dgm:chPref val="3"/>
        </dgm:presLayoutVars>
      </dgm:prSet>
      <dgm:spPr/>
    </dgm:pt>
    <dgm:pt modelId="{EAF43A61-0ED4-4C1C-B7D4-A7BB33B9DAD7}" type="pres">
      <dgm:prSet presAssocID="{FC0D672D-8846-4D26-8D12-3C6C224EFD12}" presName="rootConnector" presStyleLbl="node3" presStyleIdx="8" presStyleCnt="9"/>
      <dgm:spPr/>
    </dgm:pt>
    <dgm:pt modelId="{C770A134-0308-4B89-B799-8D2BEEF167C8}" type="pres">
      <dgm:prSet presAssocID="{FC0D672D-8846-4D26-8D12-3C6C224EFD12}" presName="hierChild4" presStyleCnt="0"/>
      <dgm:spPr/>
    </dgm:pt>
    <dgm:pt modelId="{54212A6D-BE57-4B51-AA92-46C436CF6044}" type="pres">
      <dgm:prSet presAssocID="{FC0D672D-8846-4D26-8D12-3C6C224EFD12}" presName="hierChild5" presStyleCnt="0"/>
      <dgm:spPr/>
    </dgm:pt>
    <dgm:pt modelId="{8FC428B8-B0F4-4226-AF0B-D83DE0442E83}" type="pres">
      <dgm:prSet presAssocID="{11BB24FF-127A-4D7E-966E-B822E070226A}" presName="hierChild5" presStyleCnt="0"/>
      <dgm:spPr/>
    </dgm:pt>
    <dgm:pt modelId="{A4B9AD85-B5E0-4331-8CC6-D01EB2D78DAB}" type="pres">
      <dgm:prSet presAssocID="{F4F84B47-3AC7-4798-841D-2D2FD87C229A}" presName="Name37" presStyleLbl="parChTrans1D2" presStyleIdx="3" presStyleCnt="4"/>
      <dgm:spPr/>
    </dgm:pt>
    <dgm:pt modelId="{A9488F3D-9105-4B33-B08F-10C0EAAB6451}" type="pres">
      <dgm:prSet presAssocID="{0D2F15F2-A0BA-494F-B21C-0A1A8645D641}" presName="hierRoot2" presStyleCnt="0">
        <dgm:presLayoutVars>
          <dgm:hierBranch val="init"/>
        </dgm:presLayoutVars>
      </dgm:prSet>
      <dgm:spPr/>
    </dgm:pt>
    <dgm:pt modelId="{40AC02FD-D3ED-4CE6-96E5-32B5FC688382}" type="pres">
      <dgm:prSet presAssocID="{0D2F15F2-A0BA-494F-B21C-0A1A8645D641}" presName="rootComposite" presStyleCnt="0"/>
      <dgm:spPr/>
    </dgm:pt>
    <dgm:pt modelId="{2C2AFCB3-D2D8-44C2-A1A4-0D64206D5470}" type="pres">
      <dgm:prSet presAssocID="{0D2F15F2-A0BA-494F-B21C-0A1A8645D641}" presName="rootText" presStyleLbl="node2" presStyleIdx="3" presStyleCnt="4">
        <dgm:presLayoutVars>
          <dgm:chPref val="3"/>
        </dgm:presLayoutVars>
      </dgm:prSet>
      <dgm:spPr/>
    </dgm:pt>
    <dgm:pt modelId="{D9346640-6A2F-4CAC-8A2C-D8D2E1938703}" type="pres">
      <dgm:prSet presAssocID="{0D2F15F2-A0BA-494F-B21C-0A1A8645D641}" presName="rootConnector" presStyleLbl="node2" presStyleIdx="3" presStyleCnt="4"/>
      <dgm:spPr/>
    </dgm:pt>
    <dgm:pt modelId="{32B29281-603F-46F1-9571-4517451EB8FB}" type="pres">
      <dgm:prSet presAssocID="{0D2F15F2-A0BA-494F-B21C-0A1A8645D641}" presName="hierChild4" presStyleCnt="0"/>
      <dgm:spPr/>
    </dgm:pt>
    <dgm:pt modelId="{D7DB082C-9D6E-4AA4-B4DC-6D25F1FC8F8F}" type="pres">
      <dgm:prSet presAssocID="{0D2F15F2-A0BA-494F-B21C-0A1A8645D641}" presName="hierChild5" presStyleCnt="0"/>
      <dgm:spPr/>
    </dgm:pt>
    <dgm:pt modelId="{4BA55A2E-8E6A-425E-9BFA-F062CBCD9522}" type="pres">
      <dgm:prSet presAssocID="{1267B6DE-5ACD-4A2F-8A15-79B57F4C8EF0}" presName="hierChild3" presStyleCnt="0"/>
      <dgm:spPr/>
    </dgm:pt>
  </dgm:ptLst>
  <dgm:cxnLst>
    <dgm:cxn modelId="{6C256405-6D41-4E52-8FB8-E977CA5508B6}" type="presOf" srcId="{83A29F25-865A-4F76-BDD4-96DEE3FA8631}" destId="{8C659EAD-73FE-493F-BCB9-2FE05FC92781}" srcOrd="0" destOrd="0" presId="urn:microsoft.com/office/officeart/2005/8/layout/orgChart1"/>
    <dgm:cxn modelId="{555B6C06-BDC8-4162-898D-DF589DA51031}" type="presOf" srcId="{763BC2F0-B9BA-4302-A579-7CFCDECA6E1F}" destId="{4DDD4F2A-9405-4DF2-9097-D91883AEA797}" srcOrd="1" destOrd="0" presId="urn:microsoft.com/office/officeart/2005/8/layout/orgChart1"/>
    <dgm:cxn modelId="{BDEC7810-322F-4D9B-A3F4-90DD2A79C7F3}" srcId="{11BB24FF-127A-4D7E-966E-B822E070226A}" destId="{AE2515FF-084C-4146-BC6E-BDB4FE95B6B8}" srcOrd="0" destOrd="0" parTransId="{DDCDF8E5-5966-498D-B7AD-CC91BCDBAF0C}" sibTransId="{2EAE69F7-8D1A-4CCA-B2E4-45A991D6E944}"/>
    <dgm:cxn modelId="{4BE53812-DB29-43F6-BFEB-08716B558570}" type="presOf" srcId="{AE2515FF-084C-4146-BC6E-BDB4FE95B6B8}" destId="{943F73C9-2B6B-4C41-8BE9-1D3DC9705A83}" srcOrd="0" destOrd="0" presId="urn:microsoft.com/office/officeart/2005/8/layout/orgChart1"/>
    <dgm:cxn modelId="{07E00315-42A8-4BDB-AF3B-2E7E1D6C475D}" type="presOf" srcId="{11BB24FF-127A-4D7E-966E-B822E070226A}" destId="{3A451BD2-285B-4FD0-8F80-918FA1A0F13D}" srcOrd="1" destOrd="0" presId="urn:microsoft.com/office/officeart/2005/8/layout/orgChart1"/>
    <dgm:cxn modelId="{3B17A81D-0628-46EC-AB79-D3F9BE9A37E5}" srcId="{11BB24FF-127A-4D7E-966E-B822E070226A}" destId="{4E584BD6-65E1-4471-9C40-8439D07CB270}" srcOrd="1" destOrd="0" parTransId="{145D2E4A-FCE5-4F0E-A1C9-C3DF2109F1D7}" sibTransId="{52CFAD45-754C-4730-9DC2-809AE53946C9}"/>
    <dgm:cxn modelId="{01B76720-04DB-4115-A8FE-55C518ED89C8}" type="presOf" srcId="{FC0D672D-8846-4D26-8D12-3C6C224EFD12}" destId="{EAF43A61-0ED4-4C1C-B7D4-A7BB33B9DAD7}" srcOrd="1" destOrd="0" presId="urn:microsoft.com/office/officeart/2005/8/layout/orgChart1"/>
    <dgm:cxn modelId="{D359CD23-3EE5-4883-A2DC-9718D87E6ABA}" type="presOf" srcId="{E2BEBD07-439C-4F40-94C0-8DC9DF4B60E0}" destId="{DE51B23E-477F-47E0-940E-4E091109717F}" srcOrd="0" destOrd="0" presId="urn:microsoft.com/office/officeart/2005/8/layout/orgChart1"/>
    <dgm:cxn modelId="{00E1EB36-8C65-487A-A28B-70E89182A357}" type="presOf" srcId="{2E42E76E-3057-4176-AE0F-A438BEDBB2E8}" destId="{E0BFD999-D3E0-43AA-BEB8-32C5C1CC204C}" srcOrd="0" destOrd="0" presId="urn:microsoft.com/office/officeart/2005/8/layout/orgChart1"/>
    <dgm:cxn modelId="{4B653E39-C70E-4076-B0E0-7F70FBD5F590}" type="presOf" srcId="{72A139D8-3041-4DC5-A210-6D732B268871}" destId="{27006803-6D5E-449B-8A97-BA315F00847B}" srcOrd="1" destOrd="0" presId="urn:microsoft.com/office/officeart/2005/8/layout/orgChart1"/>
    <dgm:cxn modelId="{92DCF23A-2B3C-4F01-9AFB-2F96124FB7FD}" type="presOf" srcId="{82A9AAA2-9E01-45BC-A598-08A240F9B24E}" destId="{EA1BEB90-6B6B-421A-9270-2A6D9304581A}" srcOrd="0" destOrd="0" presId="urn:microsoft.com/office/officeart/2005/8/layout/orgChart1"/>
    <dgm:cxn modelId="{6A7D5B5B-460B-4660-9BC1-85AAD817195D}" srcId="{26DB8A1B-99C5-4080-94B1-BB99E942A4A2}" destId="{7283305F-A680-4A16-BD2D-7055ECD54EAA}" srcOrd="2" destOrd="0" parTransId="{83A29F25-865A-4F76-BDD4-96DEE3FA8631}" sibTransId="{33030D98-70DF-48E8-9037-E4768BA17ED5}"/>
    <dgm:cxn modelId="{71A50F5C-2E33-4D6B-A896-F92C496C3ADA}" type="presOf" srcId="{35F29728-6E61-495D-B8E7-8458A582C896}" destId="{4033F570-7EA6-4BA1-B8AB-E9357598E45E}" srcOrd="0" destOrd="0" presId="urn:microsoft.com/office/officeart/2005/8/layout/orgChart1"/>
    <dgm:cxn modelId="{4B09C660-BAB5-4447-936E-0F6B1A16F169}" srcId="{1267B6DE-5ACD-4A2F-8A15-79B57F4C8EF0}" destId="{4EB6CEE8-0509-44E1-B042-B1B5B0DD45EE}" srcOrd="0" destOrd="0" parTransId="{E9B458D0-9935-4E72-8382-32BC4ACC1B4C}" sibTransId="{1DD3766E-564C-47F7-8A16-D35BE1637B09}"/>
    <dgm:cxn modelId="{BC008161-50C0-483B-8A35-8CD7FCD33F77}" type="presOf" srcId="{7283305F-A680-4A16-BD2D-7055ECD54EAA}" destId="{42838595-C5AB-4626-9A27-D09B319B8A90}" srcOrd="0" destOrd="0" presId="urn:microsoft.com/office/officeart/2005/8/layout/orgChart1"/>
    <dgm:cxn modelId="{332E0C64-A7D8-40AE-AE80-20C547ADAB49}" srcId="{11BB24FF-127A-4D7E-966E-B822E070226A}" destId="{FC0D672D-8846-4D26-8D12-3C6C224EFD12}" srcOrd="2" destOrd="0" parTransId="{783CCFF8-C366-450D-8032-717F2792ACE1}" sibTransId="{C5BCF8F2-E6EF-403C-A109-634133E7C61A}"/>
    <dgm:cxn modelId="{88DC7964-093F-4928-BA7B-790157875DD5}" srcId="{1267B6DE-5ACD-4A2F-8A15-79B57F4C8EF0}" destId="{26DB8A1B-99C5-4080-94B1-BB99E942A4A2}" srcOrd="1" destOrd="0" parTransId="{2E42E76E-3057-4176-AE0F-A438BEDBB2E8}" sibTransId="{F3CC3301-D94B-4557-ABBD-22AEB318E7DC}"/>
    <dgm:cxn modelId="{B7738264-31F3-4925-9441-AA698901AE7B}" srcId="{1267B6DE-5ACD-4A2F-8A15-79B57F4C8EF0}" destId="{0D2F15F2-A0BA-494F-B21C-0A1A8645D641}" srcOrd="3" destOrd="0" parTransId="{F4F84B47-3AC7-4798-841D-2D2FD87C229A}" sibTransId="{EDA39167-62A7-439A-82F1-F7562EB1DA62}"/>
    <dgm:cxn modelId="{86E54265-7F12-491C-BFF0-4E0CBF5FFE68}" type="presOf" srcId="{26DB8A1B-99C5-4080-94B1-BB99E942A4A2}" destId="{D8B88A32-144B-46C5-98B9-F21A7074EAC1}" srcOrd="0" destOrd="0" presId="urn:microsoft.com/office/officeart/2005/8/layout/orgChart1"/>
    <dgm:cxn modelId="{DF957545-274F-4499-857B-158CA3922D78}" type="presOf" srcId="{1267B6DE-5ACD-4A2F-8A15-79B57F4C8EF0}" destId="{51CAA0D0-FAA6-4580-86D1-E14768EB7845}" srcOrd="1" destOrd="0" presId="urn:microsoft.com/office/officeart/2005/8/layout/orgChart1"/>
    <dgm:cxn modelId="{B43A9B67-A351-4FD7-B2B6-306C4847EF23}" srcId="{26DB8A1B-99C5-4080-94B1-BB99E942A4A2}" destId="{763BC2F0-B9BA-4302-A579-7CFCDECA6E1F}" srcOrd="0" destOrd="0" parTransId="{AB6F5F31-4403-4C72-9AA0-0DC854476D1A}" sibTransId="{70CB033C-84B2-4801-8EF5-93DDB53727FD}"/>
    <dgm:cxn modelId="{4752074B-490E-440C-B53B-E04F5C77DF70}" type="presOf" srcId="{AE2515FF-084C-4146-BC6E-BDB4FE95B6B8}" destId="{CF30F8AA-AEFA-4F20-952C-F5448FDD5772}" srcOrd="1" destOrd="0" presId="urn:microsoft.com/office/officeart/2005/8/layout/orgChart1"/>
    <dgm:cxn modelId="{7DCE674B-E0EF-423E-9578-F07EF08A1EA2}" type="presOf" srcId="{08F9C7A6-A259-414A-A67F-804751A7C0FE}" destId="{768FBD86-6A24-408A-8F04-811B1303D655}" srcOrd="1" destOrd="0" presId="urn:microsoft.com/office/officeart/2005/8/layout/orgChart1"/>
    <dgm:cxn modelId="{4FCB7174-0A1E-479E-BEC5-3B96C1CB4422}" type="presOf" srcId="{7814963E-50B4-4439-9CED-067F665DC78B}" destId="{97350B59-CC64-4A01-9FC7-676B97B19CB9}" srcOrd="0" destOrd="0" presId="urn:microsoft.com/office/officeart/2005/8/layout/orgChart1"/>
    <dgm:cxn modelId="{16E90075-9AB7-4437-816D-AC19B0AA7A89}" type="presOf" srcId="{F4F84B47-3AC7-4798-841D-2D2FD87C229A}" destId="{A4B9AD85-B5E0-4331-8CC6-D01EB2D78DAB}" srcOrd="0" destOrd="0" presId="urn:microsoft.com/office/officeart/2005/8/layout/orgChart1"/>
    <dgm:cxn modelId="{24566555-0903-44C9-A08C-49FE417C2C18}" type="presOf" srcId="{1267B6DE-5ACD-4A2F-8A15-79B57F4C8EF0}" destId="{24D9D394-CB7E-49B3-8E81-2F95559FFB9E}" srcOrd="0" destOrd="0" presId="urn:microsoft.com/office/officeart/2005/8/layout/orgChart1"/>
    <dgm:cxn modelId="{19AFFA55-6830-48A2-B72B-DFBE2CC4FB40}" type="presOf" srcId="{145D2E4A-FCE5-4F0E-A1C9-C3DF2109F1D7}" destId="{6B4FA4A3-84D7-492D-BF2A-CA0200FC128D}" srcOrd="0" destOrd="0" presId="urn:microsoft.com/office/officeart/2005/8/layout/orgChart1"/>
    <dgm:cxn modelId="{2AF01F58-1A3E-4086-82A0-62FC22E3ACBB}" type="presOf" srcId="{783CCFF8-C366-450D-8032-717F2792ACE1}" destId="{9DF4F2DB-F7F3-4A89-B7D1-9B15F3B8CB07}" srcOrd="0" destOrd="0" presId="urn:microsoft.com/office/officeart/2005/8/layout/orgChart1"/>
    <dgm:cxn modelId="{2E0ED679-CF4A-41A5-8A89-19114C752320}" type="presOf" srcId="{E9B458D0-9935-4E72-8382-32BC4ACC1B4C}" destId="{C59678D9-E555-4F26-B683-7C0E10A70C57}" srcOrd="0" destOrd="0" presId="urn:microsoft.com/office/officeart/2005/8/layout/orgChart1"/>
    <dgm:cxn modelId="{EB172B5A-D1AE-493C-89B3-1EF9B7CB067A}" type="presOf" srcId="{7283305F-A680-4A16-BD2D-7055ECD54EAA}" destId="{16BEEBAE-B593-48D8-8055-1F5B31355694}" srcOrd="1" destOrd="0" presId="urn:microsoft.com/office/officeart/2005/8/layout/orgChart1"/>
    <dgm:cxn modelId="{2316CA84-96C7-4A1C-B39A-DD9D4CF8290D}" type="presOf" srcId="{7B612ABB-0B8B-447A-8826-4779D7DAA71A}" destId="{601A3453-6C2B-420F-8888-2442F361FAEA}" srcOrd="1" destOrd="0" presId="urn:microsoft.com/office/officeart/2005/8/layout/orgChart1"/>
    <dgm:cxn modelId="{CE49F689-E151-42A4-9C5B-47C922BAF91E}" srcId="{4EB6CEE8-0509-44E1-B042-B1B5B0DD45EE}" destId="{08F9C7A6-A259-414A-A67F-804751A7C0FE}" srcOrd="0" destOrd="0" parTransId="{82A9AAA2-9E01-45BC-A598-08A240F9B24E}" sibTransId="{9031AA7F-82EB-46DA-BAEB-6602C3586CA8}"/>
    <dgm:cxn modelId="{72FA0790-F23C-4885-B3D1-1D55E425B2AB}" type="presOf" srcId="{FCA39B11-19CA-4E0A-A44A-C5A52C3BD8A9}" destId="{569463CD-9043-40C4-A1CA-8E109DDBC9EE}" srcOrd="1" destOrd="0" presId="urn:microsoft.com/office/officeart/2005/8/layout/orgChart1"/>
    <dgm:cxn modelId="{0D5A6794-1B0F-41CA-8EF6-B285630C2FE7}" type="presOf" srcId="{DDCDF8E5-5966-498D-B7AD-CC91BCDBAF0C}" destId="{1E3FC140-D033-45AA-985C-3F768263CFCF}" srcOrd="0" destOrd="0" presId="urn:microsoft.com/office/officeart/2005/8/layout/orgChart1"/>
    <dgm:cxn modelId="{3E6DC39C-6D2F-4416-9726-75158B711D88}" type="presOf" srcId="{4E584BD6-65E1-4471-9C40-8439D07CB270}" destId="{AFEF2F77-504A-4E73-AE45-87464C47B39B}" srcOrd="1" destOrd="0" presId="urn:microsoft.com/office/officeart/2005/8/layout/orgChart1"/>
    <dgm:cxn modelId="{CC88609D-1C96-4F57-BCF3-EF34CACE6E23}" srcId="{4EB6CEE8-0509-44E1-B042-B1B5B0DD45EE}" destId="{72A139D8-3041-4DC5-A210-6D732B268871}" srcOrd="2" destOrd="0" parTransId="{A876DBA8-FA3B-4BCD-AAF2-B0815F6819CB}" sibTransId="{4CE3AC22-29DA-4C34-940C-DE7F56E4FFE6}"/>
    <dgm:cxn modelId="{C494899D-6192-438E-AF1C-80A3221DCF35}" type="presOf" srcId="{A876DBA8-FA3B-4BCD-AAF2-B0815F6819CB}" destId="{7A2D0B9F-7552-4ABB-A83A-653FD5DEDC4E}" srcOrd="0" destOrd="0" presId="urn:microsoft.com/office/officeart/2005/8/layout/orgChart1"/>
    <dgm:cxn modelId="{B74EF9B2-A03B-40CB-8F25-9E302EC62ED9}" type="presOf" srcId="{AB6F5F31-4403-4C72-9AA0-0DC854476D1A}" destId="{3DF2731A-8A89-4C1B-A33A-E0C4B41B4556}" srcOrd="0" destOrd="0" presId="urn:microsoft.com/office/officeart/2005/8/layout/orgChart1"/>
    <dgm:cxn modelId="{A549FCB2-9060-496B-9162-C8971102014C}" type="presOf" srcId="{4EB6CEE8-0509-44E1-B042-B1B5B0DD45EE}" destId="{5D0A6C76-BD71-4791-B2C3-0505CB02751D}" srcOrd="0" destOrd="0" presId="urn:microsoft.com/office/officeart/2005/8/layout/orgChart1"/>
    <dgm:cxn modelId="{714B62B6-15E2-49D6-91EC-71E7C0E76369}" type="presOf" srcId="{FCA39B11-19CA-4E0A-A44A-C5A52C3BD8A9}" destId="{19013BB8-480B-4026-B203-AB1D621F1D56}" srcOrd="0" destOrd="0" presId="urn:microsoft.com/office/officeart/2005/8/layout/orgChart1"/>
    <dgm:cxn modelId="{BACFB9B6-D74F-4A31-8D5D-A50E9713F55D}" type="presOf" srcId="{7B612ABB-0B8B-447A-8826-4779D7DAA71A}" destId="{3B5B448C-D213-46BD-9698-2CAAA4650675}" srcOrd="0" destOrd="0" presId="urn:microsoft.com/office/officeart/2005/8/layout/orgChart1"/>
    <dgm:cxn modelId="{525FC0B7-4500-4DFE-981F-31BA4FD46907}" srcId="{1267B6DE-5ACD-4A2F-8A15-79B57F4C8EF0}" destId="{11BB24FF-127A-4D7E-966E-B822E070226A}" srcOrd="2" destOrd="0" parTransId="{E2BEBD07-439C-4F40-94C0-8DC9DF4B60E0}" sibTransId="{C25103C4-9D63-43C2-A61C-D8061CCBBF0F}"/>
    <dgm:cxn modelId="{886922B8-D6CE-4B32-A2A6-4125B4334916}" type="presOf" srcId="{0D2F15F2-A0BA-494F-B21C-0A1A8645D641}" destId="{D9346640-6A2F-4CAC-8A2C-D8D2E1938703}" srcOrd="1" destOrd="0" presId="urn:microsoft.com/office/officeart/2005/8/layout/orgChart1"/>
    <dgm:cxn modelId="{28EF6CB9-5F9D-4368-B782-BB0344928506}" type="presOf" srcId="{08F9C7A6-A259-414A-A67F-804751A7C0FE}" destId="{C45FB2D3-596D-4E1D-ADCF-2132D8470C0E}" srcOrd="0" destOrd="0" presId="urn:microsoft.com/office/officeart/2005/8/layout/orgChart1"/>
    <dgm:cxn modelId="{6BC61FC8-5B64-4BFA-AC3C-87E9DA18AD10}" type="presOf" srcId="{4E584BD6-65E1-4471-9C40-8439D07CB270}" destId="{94973F6A-3614-4B51-9202-5771940E83C4}" srcOrd="0" destOrd="0" presId="urn:microsoft.com/office/officeart/2005/8/layout/orgChart1"/>
    <dgm:cxn modelId="{03C9B6C8-1D8D-47FB-A346-0316A29A657E}" type="presOf" srcId="{FC0D672D-8846-4D26-8D12-3C6C224EFD12}" destId="{83D1ECF2-BB2A-4D0C-9934-3208982D4089}" srcOrd="0" destOrd="0" presId="urn:microsoft.com/office/officeart/2005/8/layout/orgChart1"/>
    <dgm:cxn modelId="{BB3121CD-1A6A-445E-9FC6-49BED671BBE2}" type="presOf" srcId="{11BB24FF-127A-4D7E-966E-B822E070226A}" destId="{4A25E10F-DAAE-4848-BD62-06DF484EC276}" srcOrd="0" destOrd="0" presId="urn:microsoft.com/office/officeart/2005/8/layout/orgChart1"/>
    <dgm:cxn modelId="{32663CE5-397C-48FF-A1DB-E82BCAEFB22F}" type="presOf" srcId="{4EB6CEE8-0509-44E1-B042-B1B5B0DD45EE}" destId="{790FF695-8D79-44FC-B08D-3D1489847BE5}" srcOrd="1" destOrd="0" presId="urn:microsoft.com/office/officeart/2005/8/layout/orgChart1"/>
    <dgm:cxn modelId="{19F85CE5-7B4A-422B-BF78-6D973B804593}" srcId="{4EB6CEE8-0509-44E1-B042-B1B5B0DD45EE}" destId="{FCA39B11-19CA-4E0A-A44A-C5A52C3BD8A9}" srcOrd="1" destOrd="0" parTransId="{7814963E-50B4-4439-9CED-067F665DC78B}" sibTransId="{0B6551D2-C3E7-4585-B835-1B5C91905CA7}"/>
    <dgm:cxn modelId="{826C6DEA-18DD-42EE-8E09-C89291CF6D2A}" srcId="{35F29728-6E61-495D-B8E7-8458A582C896}" destId="{1267B6DE-5ACD-4A2F-8A15-79B57F4C8EF0}" srcOrd="0" destOrd="0" parTransId="{7CDE22AD-2AEF-4A5A-B18F-61BDBBDF2838}" sibTransId="{24DCBF0A-68AB-4AD2-9B56-F091F451A7B1}"/>
    <dgm:cxn modelId="{46BEA4ED-2ED7-4613-9605-A7B93176CFF5}" type="presOf" srcId="{0D2F15F2-A0BA-494F-B21C-0A1A8645D641}" destId="{2C2AFCB3-D2D8-44C2-A1A4-0D64206D5470}" srcOrd="0" destOrd="0" presId="urn:microsoft.com/office/officeart/2005/8/layout/orgChart1"/>
    <dgm:cxn modelId="{8B9FE1ED-A301-4524-B864-E9681D818368}" type="presOf" srcId="{75AC0FA3-7EFD-4E94-9FC3-69B662887BEB}" destId="{BC4AAEB3-3B8C-49C0-8D36-3BBBC658BC59}" srcOrd="0" destOrd="0" presId="urn:microsoft.com/office/officeart/2005/8/layout/orgChart1"/>
    <dgm:cxn modelId="{14C755EF-78C6-4DE2-A312-B7134B1A2D17}" srcId="{26DB8A1B-99C5-4080-94B1-BB99E942A4A2}" destId="{7B612ABB-0B8B-447A-8826-4779D7DAA71A}" srcOrd="1" destOrd="0" parTransId="{75AC0FA3-7EFD-4E94-9FC3-69B662887BEB}" sibTransId="{5A5515ED-E9DF-4FD9-8D7E-E71DDD4A7DF9}"/>
    <dgm:cxn modelId="{5F5170F3-F557-4314-AD83-D2F9DC823184}" type="presOf" srcId="{26DB8A1B-99C5-4080-94B1-BB99E942A4A2}" destId="{89CF7A9C-74AF-4578-9460-6DE9821EACE0}" srcOrd="1" destOrd="0" presId="urn:microsoft.com/office/officeart/2005/8/layout/orgChart1"/>
    <dgm:cxn modelId="{03DD89F5-F345-48CA-B732-E1F142CBB863}" type="presOf" srcId="{763BC2F0-B9BA-4302-A579-7CFCDECA6E1F}" destId="{9F1D01FE-4AB1-4AB9-BC2F-7CB8A5EBE13D}" srcOrd="0" destOrd="0" presId="urn:microsoft.com/office/officeart/2005/8/layout/orgChart1"/>
    <dgm:cxn modelId="{840FA3FC-9728-4FA7-B189-FED03C4299BD}" type="presOf" srcId="{72A139D8-3041-4DC5-A210-6D732B268871}" destId="{FD09D482-C8B0-429F-98E9-4158991450FF}" srcOrd="0" destOrd="0" presId="urn:microsoft.com/office/officeart/2005/8/layout/orgChart1"/>
    <dgm:cxn modelId="{6512C4DF-0E1C-4AEC-B7C2-A22A8B3908E3}" type="presParOf" srcId="{4033F570-7EA6-4BA1-B8AB-E9357598E45E}" destId="{19804A0A-A095-41CF-B4DE-E47C8237D064}" srcOrd="0" destOrd="0" presId="urn:microsoft.com/office/officeart/2005/8/layout/orgChart1"/>
    <dgm:cxn modelId="{7510D116-E0F0-442E-B783-4334F22A3ACF}" type="presParOf" srcId="{19804A0A-A095-41CF-B4DE-E47C8237D064}" destId="{04A89AC4-869F-4504-9EEE-6B87B5A6BD87}" srcOrd="0" destOrd="0" presId="urn:microsoft.com/office/officeart/2005/8/layout/orgChart1"/>
    <dgm:cxn modelId="{3FF91112-AD39-4792-8B06-E00873731967}" type="presParOf" srcId="{04A89AC4-869F-4504-9EEE-6B87B5A6BD87}" destId="{24D9D394-CB7E-49B3-8E81-2F95559FFB9E}" srcOrd="0" destOrd="0" presId="urn:microsoft.com/office/officeart/2005/8/layout/orgChart1"/>
    <dgm:cxn modelId="{345CA7F4-8816-48B2-8134-585D6857D9B4}" type="presParOf" srcId="{04A89AC4-869F-4504-9EEE-6B87B5A6BD87}" destId="{51CAA0D0-FAA6-4580-86D1-E14768EB7845}" srcOrd="1" destOrd="0" presId="urn:microsoft.com/office/officeart/2005/8/layout/orgChart1"/>
    <dgm:cxn modelId="{CE091647-9D4A-46B4-A629-8AFBDE3B7FCB}" type="presParOf" srcId="{19804A0A-A095-41CF-B4DE-E47C8237D064}" destId="{98FDCE2E-8523-40F9-9167-528D635CAE2C}" srcOrd="1" destOrd="0" presId="urn:microsoft.com/office/officeart/2005/8/layout/orgChart1"/>
    <dgm:cxn modelId="{F72A4203-E3CF-49C1-8068-4398821B437F}" type="presParOf" srcId="{98FDCE2E-8523-40F9-9167-528D635CAE2C}" destId="{C59678D9-E555-4F26-B683-7C0E10A70C57}" srcOrd="0" destOrd="0" presId="urn:microsoft.com/office/officeart/2005/8/layout/orgChart1"/>
    <dgm:cxn modelId="{F9EA71B1-95EB-4CF2-A080-406FF0DF0F79}" type="presParOf" srcId="{98FDCE2E-8523-40F9-9167-528D635CAE2C}" destId="{C8C00106-63EE-4B3C-99B4-D4F419237084}" srcOrd="1" destOrd="0" presId="urn:microsoft.com/office/officeart/2005/8/layout/orgChart1"/>
    <dgm:cxn modelId="{367D53F0-9496-466F-9A0F-577EAB6B146A}" type="presParOf" srcId="{C8C00106-63EE-4B3C-99B4-D4F419237084}" destId="{CA8B08FB-BF37-452F-AEEA-1C1EA41B1807}" srcOrd="0" destOrd="0" presId="urn:microsoft.com/office/officeart/2005/8/layout/orgChart1"/>
    <dgm:cxn modelId="{F9C3CC72-7993-493E-87F6-443BDA910CC0}" type="presParOf" srcId="{CA8B08FB-BF37-452F-AEEA-1C1EA41B1807}" destId="{5D0A6C76-BD71-4791-B2C3-0505CB02751D}" srcOrd="0" destOrd="0" presId="urn:microsoft.com/office/officeart/2005/8/layout/orgChart1"/>
    <dgm:cxn modelId="{C0F6634C-48FB-48CD-8C01-FA15ECB7D916}" type="presParOf" srcId="{CA8B08FB-BF37-452F-AEEA-1C1EA41B1807}" destId="{790FF695-8D79-44FC-B08D-3D1489847BE5}" srcOrd="1" destOrd="0" presId="urn:microsoft.com/office/officeart/2005/8/layout/orgChart1"/>
    <dgm:cxn modelId="{CB09B096-4A64-4AAF-B321-E47DA52F67B9}" type="presParOf" srcId="{C8C00106-63EE-4B3C-99B4-D4F419237084}" destId="{AD8EA5B1-58EC-4554-8C40-F7EA192A353C}" srcOrd="1" destOrd="0" presId="urn:microsoft.com/office/officeart/2005/8/layout/orgChart1"/>
    <dgm:cxn modelId="{853394E6-0619-4067-BD52-348FB29DFDEB}" type="presParOf" srcId="{AD8EA5B1-58EC-4554-8C40-F7EA192A353C}" destId="{EA1BEB90-6B6B-421A-9270-2A6D9304581A}" srcOrd="0" destOrd="0" presId="urn:microsoft.com/office/officeart/2005/8/layout/orgChart1"/>
    <dgm:cxn modelId="{67C0D457-5EDB-48FD-BA3D-5C98BF5DABE9}" type="presParOf" srcId="{AD8EA5B1-58EC-4554-8C40-F7EA192A353C}" destId="{F0D34047-A00C-425D-B1FA-4D6D74E19D29}" srcOrd="1" destOrd="0" presId="urn:microsoft.com/office/officeart/2005/8/layout/orgChart1"/>
    <dgm:cxn modelId="{D869084A-AC55-4729-85AE-700C88DBC9A4}" type="presParOf" srcId="{F0D34047-A00C-425D-B1FA-4D6D74E19D29}" destId="{010AE404-14E9-4EF0-9B57-022F32CD7B3B}" srcOrd="0" destOrd="0" presId="urn:microsoft.com/office/officeart/2005/8/layout/orgChart1"/>
    <dgm:cxn modelId="{C46C5E0E-2715-4342-B728-0463BE087AEF}" type="presParOf" srcId="{010AE404-14E9-4EF0-9B57-022F32CD7B3B}" destId="{C45FB2D3-596D-4E1D-ADCF-2132D8470C0E}" srcOrd="0" destOrd="0" presId="urn:microsoft.com/office/officeart/2005/8/layout/orgChart1"/>
    <dgm:cxn modelId="{20FA2A14-04CF-4BBE-A2E7-D6CDFC5FFD06}" type="presParOf" srcId="{010AE404-14E9-4EF0-9B57-022F32CD7B3B}" destId="{768FBD86-6A24-408A-8F04-811B1303D655}" srcOrd="1" destOrd="0" presId="urn:microsoft.com/office/officeart/2005/8/layout/orgChart1"/>
    <dgm:cxn modelId="{2CA2CE27-C79A-4EFC-8C53-0E37C18EFE9F}" type="presParOf" srcId="{F0D34047-A00C-425D-B1FA-4D6D74E19D29}" destId="{35D0A524-214F-4210-89EB-87FD65F5593E}" srcOrd="1" destOrd="0" presId="urn:microsoft.com/office/officeart/2005/8/layout/orgChart1"/>
    <dgm:cxn modelId="{D0DCB185-1B1C-4B99-84BD-1C5E93DEDFA6}" type="presParOf" srcId="{F0D34047-A00C-425D-B1FA-4D6D74E19D29}" destId="{32784BC3-EC22-4086-B0FE-352B72F56315}" srcOrd="2" destOrd="0" presId="urn:microsoft.com/office/officeart/2005/8/layout/orgChart1"/>
    <dgm:cxn modelId="{094528B7-3099-4750-92E9-F7404834AAFF}" type="presParOf" srcId="{AD8EA5B1-58EC-4554-8C40-F7EA192A353C}" destId="{97350B59-CC64-4A01-9FC7-676B97B19CB9}" srcOrd="2" destOrd="0" presId="urn:microsoft.com/office/officeart/2005/8/layout/orgChart1"/>
    <dgm:cxn modelId="{CB489855-4827-4D74-B5CB-A4747560F6F9}" type="presParOf" srcId="{AD8EA5B1-58EC-4554-8C40-F7EA192A353C}" destId="{C30DE590-DCF6-422A-A4A8-B56CF56140E3}" srcOrd="3" destOrd="0" presId="urn:microsoft.com/office/officeart/2005/8/layout/orgChart1"/>
    <dgm:cxn modelId="{50CB2CBD-E12B-455E-8864-5F80BBDB2A0F}" type="presParOf" srcId="{C30DE590-DCF6-422A-A4A8-B56CF56140E3}" destId="{E3CEAACC-F579-4D30-A617-1C0C88E68A71}" srcOrd="0" destOrd="0" presId="urn:microsoft.com/office/officeart/2005/8/layout/orgChart1"/>
    <dgm:cxn modelId="{2B1FB511-0E8C-43F7-8EDE-8E6679DB370D}" type="presParOf" srcId="{E3CEAACC-F579-4D30-A617-1C0C88E68A71}" destId="{19013BB8-480B-4026-B203-AB1D621F1D56}" srcOrd="0" destOrd="0" presId="urn:microsoft.com/office/officeart/2005/8/layout/orgChart1"/>
    <dgm:cxn modelId="{F326DAC9-B41B-4496-BC4A-5B2743800681}" type="presParOf" srcId="{E3CEAACC-F579-4D30-A617-1C0C88E68A71}" destId="{569463CD-9043-40C4-A1CA-8E109DDBC9EE}" srcOrd="1" destOrd="0" presId="urn:microsoft.com/office/officeart/2005/8/layout/orgChart1"/>
    <dgm:cxn modelId="{20F6739D-CE41-4437-86BF-B4E8303F6943}" type="presParOf" srcId="{C30DE590-DCF6-422A-A4A8-B56CF56140E3}" destId="{AB292EC6-36CD-4974-84BC-FFE886B22B7A}" srcOrd="1" destOrd="0" presId="urn:microsoft.com/office/officeart/2005/8/layout/orgChart1"/>
    <dgm:cxn modelId="{CE932308-CB05-4050-86EB-4A58DAF1DCD8}" type="presParOf" srcId="{C30DE590-DCF6-422A-A4A8-B56CF56140E3}" destId="{3AFBCAA3-D926-4DC5-B26A-EE6D5E2DF9E3}" srcOrd="2" destOrd="0" presId="urn:microsoft.com/office/officeart/2005/8/layout/orgChart1"/>
    <dgm:cxn modelId="{BF60A150-1D03-4852-BFAF-DB2854B1DF9E}" type="presParOf" srcId="{AD8EA5B1-58EC-4554-8C40-F7EA192A353C}" destId="{7A2D0B9F-7552-4ABB-A83A-653FD5DEDC4E}" srcOrd="4" destOrd="0" presId="urn:microsoft.com/office/officeart/2005/8/layout/orgChart1"/>
    <dgm:cxn modelId="{EFE488E6-7F16-422B-86EB-96A180426E83}" type="presParOf" srcId="{AD8EA5B1-58EC-4554-8C40-F7EA192A353C}" destId="{6A649CAD-1E3A-4ABB-A016-F09697CB8B1E}" srcOrd="5" destOrd="0" presId="urn:microsoft.com/office/officeart/2005/8/layout/orgChart1"/>
    <dgm:cxn modelId="{038EC521-4540-41D9-8C1E-1D227B7FCD33}" type="presParOf" srcId="{6A649CAD-1E3A-4ABB-A016-F09697CB8B1E}" destId="{F3FA65BF-E428-4DAF-8FF6-5D1AE5D7067D}" srcOrd="0" destOrd="0" presId="urn:microsoft.com/office/officeart/2005/8/layout/orgChart1"/>
    <dgm:cxn modelId="{681CFD90-2235-4770-91AC-E8568BD0C287}" type="presParOf" srcId="{F3FA65BF-E428-4DAF-8FF6-5D1AE5D7067D}" destId="{FD09D482-C8B0-429F-98E9-4158991450FF}" srcOrd="0" destOrd="0" presId="urn:microsoft.com/office/officeart/2005/8/layout/orgChart1"/>
    <dgm:cxn modelId="{5835B23B-AC00-4152-BFC7-BB9FB6E47E7D}" type="presParOf" srcId="{F3FA65BF-E428-4DAF-8FF6-5D1AE5D7067D}" destId="{27006803-6D5E-449B-8A97-BA315F00847B}" srcOrd="1" destOrd="0" presId="urn:microsoft.com/office/officeart/2005/8/layout/orgChart1"/>
    <dgm:cxn modelId="{3E5BA3B2-911F-44F4-8C41-38F4FC3759A5}" type="presParOf" srcId="{6A649CAD-1E3A-4ABB-A016-F09697CB8B1E}" destId="{9E7D50FD-4B60-4C0E-97B0-C6DB604B6E30}" srcOrd="1" destOrd="0" presId="urn:microsoft.com/office/officeart/2005/8/layout/orgChart1"/>
    <dgm:cxn modelId="{5A3BF748-55D1-45FE-9B33-7BAC4242BDD6}" type="presParOf" srcId="{6A649CAD-1E3A-4ABB-A016-F09697CB8B1E}" destId="{39A3FA34-E4ED-4EF0-A3B7-F4848C369242}" srcOrd="2" destOrd="0" presId="urn:microsoft.com/office/officeart/2005/8/layout/orgChart1"/>
    <dgm:cxn modelId="{C542E494-EB0D-475F-A711-D6272EA517B6}" type="presParOf" srcId="{C8C00106-63EE-4B3C-99B4-D4F419237084}" destId="{25392B94-9370-44D3-9A5B-43D36902A6D2}" srcOrd="2" destOrd="0" presId="urn:microsoft.com/office/officeart/2005/8/layout/orgChart1"/>
    <dgm:cxn modelId="{F7817F4D-AA8C-4251-A4F4-D61C507CF7A9}" type="presParOf" srcId="{98FDCE2E-8523-40F9-9167-528D635CAE2C}" destId="{E0BFD999-D3E0-43AA-BEB8-32C5C1CC204C}" srcOrd="2" destOrd="0" presId="urn:microsoft.com/office/officeart/2005/8/layout/orgChart1"/>
    <dgm:cxn modelId="{BA4B554E-3581-4155-ABC0-ADDBFAFE100E}" type="presParOf" srcId="{98FDCE2E-8523-40F9-9167-528D635CAE2C}" destId="{92482A61-21B0-4E3B-84AD-3CAB89503505}" srcOrd="3" destOrd="0" presId="urn:microsoft.com/office/officeart/2005/8/layout/orgChart1"/>
    <dgm:cxn modelId="{441B36AB-59E9-43C0-8B01-B566815C5205}" type="presParOf" srcId="{92482A61-21B0-4E3B-84AD-3CAB89503505}" destId="{B72A1A8F-FE8F-4225-832A-81AB2E1FA7BA}" srcOrd="0" destOrd="0" presId="urn:microsoft.com/office/officeart/2005/8/layout/orgChart1"/>
    <dgm:cxn modelId="{72E0731D-797A-4AE7-A2AC-4168FEE948E9}" type="presParOf" srcId="{B72A1A8F-FE8F-4225-832A-81AB2E1FA7BA}" destId="{D8B88A32-144B-46C5-98B9-F21A7074EAC1}" srcOrd="0" destOrd="0" presId="urn:microsoft.com/office/officeart/2005/8/layout/orgChart1"/>
    <dgm:cxn modelId="{CE04A3B0-C956-4FB1-AA76-A1ACAA835C60}" type="presParOf" srcId="{B72A1A8F-FE8F-4225-832A-81AB2E1FA7BA}" destId="{89CF7A9C-74AF-4578-9460-6DE9821EACE0}" srcOrd="1" destOrd="0" presId="urn:microsoft.com/office/officeart/2005/8/layout/orgChart1"/>
    <dgm:cxn modelId="{535F7A20-7A91-4C18-91B3-68D7C6D29E3B}" type="presParOf" srcId="{92482A61-21B0-4E3B-84AD-3CAB89503505}" destId="{46DD9DE2-04C8-4E90-83DE-4F74D0A59490}" srcOrd="1" destOrd="0" presId="urn:microsoft.com/office/officeart/2005/8/layout/orgChart1"/>
    <dgm:cxn modelId="{7F517C4D-1B4D-4A22-91D6-30EAEA7DB614}" type="presParOf" srcId="{46DD9DE2-04C8-4E90-83DE-4F74D0A59490}" destId="{3DF2731A-8A89-4C1B-A33A-E0C4B41B4556}" srcOrd="0" destOrd="0" presId="urn:microsoft.com/office/officeart/2005/8/layout/orgChart1"/>
    <dgm:cxn modelId="{E04989D0-12D3-4472-A248-57ECDC331C2A}" type="presParOf" srcId="{46DD9DE2-04C8-4E90-83DE-4F74D0A59490}" destId="{FAB7CDBC-DD18-462A-9718-182241D213ED}" srcOrd="1" destOrd="0" presId="urn:microsoft.com/office/officeart/2005/8/layout/orgChart1"/>
    <dgm:cxn modelId="{811625E9-F2A3-45C6-8BD0-7DDAADF5AF41}" type="presParOf" srcId="{FAB7CDBC-DD18-462A-9718-182241D213ED}" destId="{53DA830B-0DD1-4C2D-9212-83ECF2A5D4D5}" srcOrd="0" destOrd="0" presId="urn:microsoft.com/office/officeart/2005/8/layout/orgChart1"/>
    <dgm:cxn modelId="{70ECC47D-91E1-4FEC-A29F-43EC47B2BF06}" type="presParOf" srcId="{53DA830B-0DD1-4C2D-9212-83ECF2A5D4D5}" destId="{9F1D01FE-4AB1-4AB9-BC2F-7CB8A5EBE13D}" srcOrd="0" destOrd="0" presId="urn:microsoft.com/office/officeart/2005/8/layout/orgChart1"/>
    <dgm:cxn modelId="{0FFF5C3C-906C-401E-8A4B-8BF5E950877E}" type="presParOf" srcId="{53DA830B-0DD1-4C2D-9212-83ECF2A5D4D5}" destId="{4DDD4F2A-9405-4DF2-9097-D91883AEA797}" srcOrd="1" destOrd="0" presId="urn:microsoft.com/office/officeart/2005/8/layout/orgChart1"/>
    <dgm:cxn modelId="{B4B97178-6E1A-4CCF-B6A0-376B4790B25D}" type="presParOf" srcId="{FAB7CDBC-DD18-462A-9718-182241D213ED}" destId="{742BC476-F0B6-4C24-ADA0-C8C97F1CFE41}" srcOrd="1" destOrd="0" presId="urn:microsoft.com/office/officeart/2005/8/layout/orgChart1"/>
    <dgm:cxn modelId="{229C9E11-0E22-4594-A15C-23DBDCD3F81A}" type="presParOf" srcId="{FAB7CDBC-DD18-462A-9718-182241D213ED}" destId="{FA635143-B450-4523-BBBE-1B8EC92C3910}" srcOrd="2" destOrd="0" presId="urn:microsoft.com/office/officeart/2005/8/layout/orgChart1"/>
    <dgm:cxn modelId="{5FEC7353-4CFC-4C0E-A127-BE0614A784A1}" type="presParOf" srcId="{46DD9DE2-04C8-4E90-83DE-4F74D0A59490}" destId="{BC4AAEB3-3B8C-49C0-8D36-3BBBC658BC59}" srcOrd="2" destOrd="0" presId="urn:microsoft.com/office/officeart/2005/8/layout/orgChart1"/>
    <dgm:cxn modelId="{281D8270-7DA8-41C7-A055-F086F129A5E3}" type="presParOf" srcId="{46DD9DE2-04C8-4E90-83DE-4F74D0A59490}" destId="{77DA2E4C-79E3-478B-939C-D43FC4D644B4}" srcOrd="3" destOrd="0" presId="urn:microsoft.com/office/officeart/2005/8/layout/orgChart1"/>
    <dgm:cxn modelId="{1CA1AA0A-C670-4394-8CEA-CCBC524D6D4C}" type="presParOf" srcId="{77DA2E4C-79E3-478B-939C-D43FC4D644B4}" destId="{2CE94927-2080-4EBA-8695-E3ADD880A971}" srcOrd="0" destOrd="0" presId="urn:microsoft.com/office/officeart/2005/8/layout/orgChart1"/>
    <dgm:cxn modelId="{E90A6736-48E2-4E72-BBA0-EF7CDD8A54A4}" type="presParOf" srcId="{2CE94927-2080-4EBA-8695-E3ADD880A971}" destId="{3B5B448C-D213-46BD-9698-2CAAA4650675}" srcOrd="0" destOrd="0" presId="urn:microsoft.com/office/officeart/2005/8/layout/orgChart1"/>
    <dgm:cxn modelId="{439DB4D5-78A5-484E-A6A7-95506F2B2C75}" type="presParOf" srcId="{2CE94927-2080-4EBA-8695-E3ADD880A971}" destId="{601A3453-6C2B-420F-8888-2442F361FAEA}" srcOrd="1" destOrd="0" presId="urn:microsoft.com/office/officeart/2005/8/layout/orgChart1"/>
    <dgm:cxn modelId="{44FEFDE5-CB24-493D-971F-91FB295A4C7A}" type="presParOf" srcId="{77DA2E4C-79E3-478B-939C-D43FC4D644B4}" destId="{D39D21E8-A359-4FB8-820F-93E8B2975E36}" srcOrd="1" destOrd="0" presId="urn:microsoft.com/office/officeart/2005/8/layout/orgChart1"/>
    <dgm:cxn modelId="{B6EBA64E-E057-41BC-B8EE-8C39E1D68D5A}" type="presParOf" srcId="{77DA2E4C-79E3-478B-939C-D43FC4D644B4}" destId="{9DF2028D-E580-4308-A90B-10E965B1A7AA}" srcOrd="2" destOrd="0" presId="urn:microsoft.com/office/officeart/2005/8/layout/orgChart1"/>
    <dgm:cxn modelId="{B085B8DC-D183-4519-9B72-4711D92E4BFE}" type="presParOf" srcId="{46DD9DE2-04C8-4E90-83DE-4F74D0A59490}" destId="{8C659EAD-73FE-493F-BCB9-2FE05FC92781}" srcOrd="4" destOrd="0" presId="urn:microsoft.com/office/officeart/2005/8/layout/orgChart1"/>
    <dgm:cxn modelId="{C3B581AA-7EFA-446B-9E26-25A7C721466A}" type="presParOf" srcId="{46DD9DE2-04C8-4E90-83DE-4F74D0A59490}" destId="{E7CC8F4C-C709-4335-BE12-35F473E9E791}" srcOrd="5" destOrd="0" presId="urn:microsoft.com/office/officeart/2005/8/layout/orgChart1"/>
    <dgm:cxn modelId="{8D83EDC7-4560-4E9A-AA2F-E731FA35FF3E}" type="presParOf" srcId="{E7CC8F4C-C709-4335-BE12-35F473E9E791}" destId="{2FF8403F-0F4A-41D3-AEC6-E0DE4EBC1F8D}" srcOrd="0" destOrd="0" presId="urn:microsoft.com/office/officeart/2005/8/layout/orgChart1"/>
    <dgm:cxn modelId="{8C0E2961-5C69-4670-AE60-7361F148A298}" type="presParOf" srcId="{2FF8403F-0F4A-41D3-AEC6-E0DE4EBC1F8D}" destId="{42838595-C5AB-4626-9A27-D09B319B8A90}" srcOrd="0" destOrd="0" presId="urn:microsoft.com/office/officeart/2005/8/layout/orgChart1"/>
    <dgm:cxn modelId="{9ABC5427-2BD6-41EA-8961-A2D16B669B2A}" type="presParOf" srcId="{2FF8403F-0F4A-41D3-AEC6-E0DE4EBC1F8D}" destId="{16BEEBAE-B593-48D8-8055-1F5B31355694}" srcOrd="1" destOrd="0" presId="urn:microsoft.com/office/officeart/2005/8/layout/orgChart1"/>
    <dgm:cxn modelId="{AE6AB79B-71A4-4512-AB5A-2991884A3B1A}" type="presParOf" srcId="{E7CC8F4C-C709-4335-BE12-35F473E9E791}" destId="{D0B2E53E-1797-4CC5-AB8B-35923C50285B}" srcOrd="1" destOrd="0" presId="urn:microsoft.com/office/officeart/2005/8/layout/orgChart1"/>
    <dgm:cxn modelId="{F694CF23-B3B8-44A9-88F5-39C8A620A0AA}" type="presParOf" srcId="{E7CC8F4C-C709-4335-BE12-35F473E9E791}" destId="{7638B402-EBA8-48AE-98A2-BACEDAACC0CB}" srcOrd="2" destOrd="0" presId="urn:microsoft.com/office/officeart/2005/8/layout/orgChart1"/>
    <dgm:cxn modelId="{31336168-16D2-459E-BF11-5D459D5F059D}" type="presParOf" srcId="{92482A61-21B0-4E3B-84AD-3CAB89503505}" destId="{65FCBDE3-8EC3-4808-94A4-8EFD6E3E0F30}" srcOrd="2" destOrd="0" presId="urn:microsoft.com/office/officeart/2005/8/layout/orgChart1"/>
    <dgm:cxn modelId="{441B08B3-42B5-450E-B027-593236D9E3CF}" type="presParOf" srcId="{98FDCE2E-8523-40F9-9167-528D635CAE2C}" destId="{DE51B23E-477F-47E0-940E-4E091109717F}" srcOrd="4" destOrd="0" presId="urn:microsoft.com/office/officeart/2005/8/layout/orgChart1"/>
    <dgm:cxn modelId="{51BAF312-68BB-4512-9E7C-7D4F6DEDEA5A}" type="presParOf" srcId="{98FDCE2E-8523-40F9-9167-528D635CAE2C}" destId="{014E0A23-9ABD-4C2A-A050-30DE62156F86}" srcOrd="5" destOrd="0" presId="urn:microsoft.com/office/officeart/2005/8/layout/orgChart1"/>
    <dgm:cxn modelId="{28A1C20F-2C75-460A-9918-8B2E54378EF5}" type="presParOf" srcId="{014E0A23-9ABD-4C2A-A050-30DE62156F86}" destId="{C9869FE1-2461-4553-8DD4-EC2840EF45A6}" srcOrd="0" destOrd="0" presId="urn:microsoft.com/office/officeart/2005/8/layout/orgChart1"/>
    <dgm:cxn modelId="{D96B5027-ED61-4531-9B9D-B7AEA4C4A04D}" type="presParOf" srcId="{C9869FE1-2461-4553-8DD4-EC2840EF45A6}" destId="{4A25E10F-DAAE-4848-BD62-06DF484EC276}" srcOrd="0" destOrd="0" presId="urn:microsoft.com/office/officeart/2005/8/layout/orgChart1"/>
    <dgm:cxn modelId="{D9B2869C-7687-4505-A962-07EA06AE6242}" type="presParOf" srcId="{C9869FE1-2461-4553-8DD4-EC2840EF45A6}" destId="{3A451BD2-285B-4FD0-8F80-918FA1A0F13D}" srcOrd="1" destOrd="0" presId="urn:microsoft.com/office/officeart/2005/8/layout/orgChart1"/>
    <dgm:cxn modelId="{56365283-76AC-45A3-A4A4-93995988844D}" type="presParOf" srcId="{014E0A23-9ABD-4C2A-A050-30DE62156F86}" destId="{35406F66-69F5-4948-B6B2-6BCDD2D0E910}" srcOrd="1" destOrd="0" presId="urn:microsoft.com/office/officeart/2005/8/layout/orgChart1"/>
    <dgm:cxn modelId="{33426670-18EE-4ECA-9E08-F76FF7F0DFF2}" type="presParOf" srcId="{35406F66-69F5-4948-B6B2-6BCDD2D0E910}" destId="{1E3FC140-D033-45AA-985C-3F768263CFCF}" srcOrd="0" destOrd="0" presId="urn:microsoft.com/office/officeart/2005/8/layout/orgChart1"/>
    <dgm:cxn modelId="{142563BC-4483-4EF8-8F82-0F1A6E6C8AED}" type="presParOf" srcId="{35406F66-69F5-4948-B6B2-6BCDD2D0E910}" destId="{932E4255-ABAE-49B5-B9B7-D39C3F07DBE9}" srcOrd="1" destOrd="0" presId="urn:microsoft.com/office/officeart/2005/8/layout/orgChart1"/>
    <dgm:cxn modelId="{C499EA39-A2F8-4BED-88C3-E8352DE833A3}" type="presParOf" srcId="{932E4255-ABAE-49B5-B9B7-D39C3F07DBE9}" destId="{283E7D90-4D02-4159-A645-CFB5051E84D8}" srcOrd="0" destOrd="0" presId="urn:microsoft.com/office/officeart/2005/8/layout/orgChart1"/>
    <dgm:cxn modelId="{1F07022F-E039-4407-A95C-453774A2DA3B}" type="presParOf" srcId="{283E7D90-4D02-4159-A645-CFB5051E84D8}" destId="{943F73C9-2B6B-4C41-8BE9-1D3DC9705A83}" srcOrd="0" destOrd="0" presId="urn:microsoft.com/office/officeart/2005/8/layout/orgChart1"/>
    <dgm:cxn modelId="{8F95A6E1-5D32-4A42-8677-2B3C3D6BDEB1}" type="presParOf" srcId="{283E7D90-4D02-4159-A645-CFB5051E84D8}" destId="{CF30F8AA-AEFA-4F20-952C-F5448FDD5772}" srcOrd="1" destOrd="0" presId="urn:microsoft.com/office/officeart/2005/8/layout/orgChart1"/>
    <dgm:cxn modelId="{4DE9CE66-DECA-435D-8AF1-A1F0B9892D2B}" type="presParOf" srcId="{932E4255-ABAE-49B5-B9B7-D39C3F07DBE9}" destId="{BC88BA2F-CE22-48E2-8B16-20C4C46951D0}" srcOrd="1" destOrd="0" presId="urn:microsoft.com/office/officeart/2005/8/layout/orgChart1"/>
    <dgm:cxn modelId="{6CB2A974-5D28-4399-8545-B596EACB1D67}" type="presParOf" srcId="{932E4255-ABAE-49B5-B9B7-D39C3F07DBE9}" destId="{A35D79E4-391F-44B5-AA1D-D24EB6A872DE}" srcOrd="2" destOrd="0" presId="urn:microsoft.com/office/officeart/2005/8/layout/orgChart1"/>
    <dgm:cxn modelId="{D2290433-A5AD-4B8D-8D08-F1D4508794B5}" type="presParOf" srcId="{35406F66-69F5-4948-B6B2-6BCDD2D0E910}" destId="{6B4FA4A3-84D7-492D-BF2A-CA0200FC128D}" srcOrd="2" destOrd="0" presId="urn:microsoft.com/office/officeart/2005/8/layout/orgChart1"/>
    <dgm:cxn modelId="{BB6B73CF-00D1-45FE-B4A6-963639928577}" type="presParOf" srcId="{35406F66-69F5-4948-B6B2-6BCDD2D0E910}" destId="{05F9BF36-F62E-4888-9E59-B44EE63E3442}" srcOrd="3" destOrd="0" presId="urn:microsoft.com/office/officeart/2005/8/layout/orgChart1"/>
    <dgm:cxn modelId="{7EBAE875-C7BD-4430-95C5-9DEC71051433}" type="presParOf" srcId="{05F9BF36-F62E-4888-9E59-B44EE63E3442}" destId="{B3B9BE25-EAF4-4E7F-8A65-A77DEDBC1D65}" srcOrd="0" destOrd="0" presId="urn:microsoft.com/office/officeart/2005/8/layout/orgChart1"/>
    <dgm:cxn modelId="{9CC26954-13DB-48AC-9285-DF949A317E0F}" type="presParOf" srcId="{B3B9BE25-EAF4-4E7F-8A65-A77DEDBC1D65}" destId="{94973F6A-3614-4B51-9202-5771940E83C4}" srcOrd="0" destOrd="0" presId="urn:microsoft.com/office/officeart/2005/8/layout/orgChart1"/>
    <dgm:cxn modelId="{044209E7-7631-436B-A257-7BDDED23F868}" type="presParOf" srcId="{B3B9BE25-EAF4-4E7F-8A65-A77DEDBC1D65}" destId="{AFEF2F77-504A-4E73-AE45-87464C47B39B}" srcOrd="1" destOrd="0" presId="urn:microsoft.com/office/officeart/2005/8/layout/orgChart1"/>
    <dgm:cxn modelId="{DD1EDA41-DC04-4953-8B8E-CD54E1154D70}" type="presParOf" srcId="{05F9BF36-F62E-4888-9E59-B44EE63E3442}" destId="{F5C19AD0-97E1-4B80-9CDA-EBBF84E1F5E9}" srcOrd="1" destOrd="0" presId="urn:microsoft.com/office/officeart/2005/8/layout/orgChart1"/>
    <dgm:cxn modelId="{01570F4C-D833-49EC-9CFF-EEFA886B9A08}" type="presParOf" srcId="{05F9BF36-F62E-4888-9E59-B44EE63E3442}" destId="{E9F3570E-2DE5-4F0A-B208-38CCED187C8C}" srcOrd="2" destOrd="0" presId="urn:microsoft.com/office/officeart/2005/8/layout/orgChart1"/>
    <dgm:cxn modelId="{6EC973A0-B1C3-45E7-8CCF-2E052FF54CC5}" type="presParOf" srcId="{35406F66-69F5-4948-B6B2-6BCDD2D0E910}" destId="{9DF4F2DB-F7F3-4A89-B7D1-9B15F3B8CB07}" srcOrd="4" destOrd="0" presId="urn:microsoft.com/office/officeart/2005/8/layout/orgChart1"/>
    <dgm:cxn modelId="{825D8C99-6DD8-42EF-B4E6-1FAA7E4BC23F}" type="presParOf" srcId="{35406F66-69F5-4948-B6B2-6BCDD2D0E910}" destId="{F4279FF6-1A43-4487-8671-D1C29771A331}" srcOrd="5" destOrd="0" presId="urn:microsoft.com/office/officeart/2005/8/layout/orgChart1"/>
    <dgm:cxn modelId="{BA471E10-A802-4481-99B1-B667ED4A2728}" type="presParOf" srcId="{F4279FF6-1A43-4487-8671-D1C29771A331}" destId="{8BAF0F29-3451-4D00-A87D-5AA1EC93F03A}" srcOrd="0" destOrd="0" presId="urn:microsoft.com/office/officeart/2005/8/layout/orgChart1"/>
    <dgm:cxn modelId="{6B802CD4-3851-40A8-933F-8AA3B2B205D2}" type="presParOf" srcId="{8BAF0F29-3451-4D00-A87D-5AA1EC93F03A}" destId="{83D1ECF2-BB2A-4D0C-9934-3208982D4089}" srcOrd="0" destOrd="0" presId="urn:microsoft.com/office/officeart/2005/8/layout/orgChart1"/>
    <dgm:cxn modelId="{5F79909B-539A-4A73-8CC1-4479622D8B3C}" type="presParOf" srcId="{8BAF0F29-3451-4D00-A87D-5AA1EC93F03A}" destId="{EAF43A61-0ED4-4C1C-B7D4-A7BB33B9DAD7}" srcOrd="1" destOrd="0" presId="urn:microsoft.com/office/officeart/2005/8/layout/orgChart1"/>
    <dgm:cxn modelId="{3508F45A-CFBC-4E8E-BC59-C708B7F2E16B}" type="presParOf" srcId="{F4279FF6-1A43-4487-8671-D1C29771A331}" destId="{C770A134-0308-4B89-B799-8D2BEEF167C8}" srcOrd="1" destOrd="0" presId="urn:microsoft.com/office/officeart/2005/8/layout/orgChart1"/>
    <dgm:cxn modelId="{36EE5B10-7FFD-4789-A0D0-F804DD804608}" type="presParOf" srcId="{F4279FF6-1A43-4487-8671-D1C29771A331}" destId="{54212A6D-BE57-4B51-AA92-46C436CF6044}" srcOrd="2" destOrd="0" presId="urn:microsoft.com/office/officeart/2005/8/layout/orgChart1"/>
    <dgm:cxn modelId="{A1B3EDCF-1C0F-4922-95FA-1758A0C2A134}" type="presParOf" srcId="{014E0A23-9ABD-4C2A-A050-30DE62156F86}" destId="{8FC428B8-B0F4-4226-AF0B-D83DE0442E83}" srcOrd="2" destOrd="0" presId="urn:microsoft.com/office/officeart/2005/8/layout/orgChart1"/>
    <dgm:cxn modelId="{CB78E736-B4BB-41CE-A55B-625DA2AF14EB}" type="presParOf" srcId="{98FDCE2E-8523-40F9-9167-528D635CAE2C}" destId="{A4B9AD85-B5E0-4331-8CC6-D01EB2D78DAB}" srcOrd="6" destOrd="0" presId="urn:microsoft.com/office/officeart/2005/8/layout/orgChart1"/>
    <dgm:cxn modelId="{E31F9C1F-70E4-408F-87B4-0254F929F6EC}" type="presParOf" srcId="{98FDCE2E-8523-40F9-9167-528D635CAE2C}" destId="{A9488F3D-9105-4B33-B08F-10C0EAAB6451}" srcOrd="7" destOrd="0" presId="urn:microsoft.com/office/officeart/2005/8/layout/orgChart1"/>
    <dgm:cxn modelId="{1EFC2658-6A9A-4DFF-B55C-28CECA237703}" type="presParOf" srcId="{A9488F3D-9105-4B33-B08F-10C0EAAB6451}" destId="{40AC02FD-D3ED-4CE6-96E5-32B5FC688382}" srcOrd="0" destOrd="0" presId="urn:microsoft.com/office/officeart/2005/8/layout/orgChart1"/>
    <dgm:cxn modelId="{A1958456-6138-4CE3-B6AC-9A0DEB4F516C}" type="presParOf" srcId="{40AC02FD-D3ED-4CE6-96E5-32B5FC688382}" destId="{2C2AFCB3-D2D8-44C2-A1A4-0D64206D5470}" srcOrd="0" destOrd="0" presId="urn:microsoft.com/office/officeart/2005/8/layout/orgChart1"/>
    <dgm:cxn modelId="{6F0777A2-C23E-48E7-A999-0B3C3F301981}" type="presParOf" srcId="{40AC02FD-D3ED-4CE6-96E5-32B5FC688382}" destId="{D9346640-6A2F-4CAC-8A2C-D8D2E1938703}" srcOrd="1" destOrd="0" presId="urn:microsoft.com/office/officeart/2005/8/layout/orgChart1"/>
    <dgm:cxn modelId="{C7F5A48C-EA8E-4F49-83A3-501A10371A6C}" type="presParOf" srcId="{A9488F3D-9105-4B33-B08F-10C0EAAB6451}" destId="{32B29281-603F-46F1-9571-4517451EB8FB}" srcOrd="1" destOrd="0" presId="urn:microsoft.com/office/officeart/2005/8/layout/orgChart1"/>
    <dgm:cxn modelId="{7ED048DD-B6AF-45AF-94A0-8B1D6CFACAA1}" type="presParOf" srcId="{A9488F3D-9105-4B33-B08F-10C0EAAB6451}" destId="{D7DB082C-9D6E-4AA4-B4DC-6D25F1FC8F8F}" srcOrd="2" destOrd="0" presId="urn:microsoft.com/office/officeart/2005/8/layout/orgChart1"/>
    <dgm:cxn modelId="{9C216E0A-4CE6-4E63-A068-25ED54DDFBE5}" type="presParOf" srcId="{19804A0A-A095-41CF-B4DE-E47C8237D064}" destId="{4BA55A2E-8E6A-425E-9BFA-F062CBCD9522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4B9AD85-B5E0-4331-8CC6-D01EB2D78DAB}">
      <dsp:nvSpPr>
        <dsp:cNvPr id="0" name=""/>
        <dsp:cNvSpPr/>
      </dsp:nvSpPr>
      <dsp:spPr>
        <a:xfrm>
          <a:off x="5257800" y="653156"/>
          <a:ext cx="2900444" cy="273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635"/>
              </a:lnTo>
              <a:lnTo>
                <a:pt x="2900444" y="136635"/>
              </a:lnTo>
              <a:lnTo>
                <a:pt x="2900444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DF4F2DB-F7F3-4A89-B7D1-9B15F3B8CB07}">
      <dsp:nvSpPr>
        <dsp:cNvPr id="0" name=""/>
        <dsp:cNvSpPr/>
      </dsp:nvSpPr>
      <dsp:spPr>
        <a:xfrm>
          <a:off x="5740004" y="1577074"/>
          <a:ext cx="249053" cy="2446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6430"/>
              </a:lnTo>
              <a:lnTo>
                <a:pt x="249053" y="24464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4FA4A3-84D7-492D-BF2A-CA0200FC128D}">
      <dsp:nvSpPr>
        <dsp:cNvPr id="0" name=""/>
        <dsp:cNvSpPr/>
      </dsp:nvSpPr>
      <dsp:spPr>
        <a:xfrm>
          <a:off x="5740004" y="1577074"/>
          <a:ext cx="249053" cy="1522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2512"/>
              </a:lnTo>
              <a:lnTo>
                <a:pt x="249053" y="15225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3FC140-D033-45AA-985C-3F768263CFCF}">
      <dsp:nvSpPr>
        <dsp:cNvPr id="0" name=""/>
        <dsp:cNvSpPr/>
      </dsp:nvSpPr>
      <dsp:spPr>
        <a:xfrm>
          <a:off x="5740004" y="1577074"/>
          <a:ext cx="24905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24905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51B23E-477F-47E0-940E-4E091109717F}">
      <dsp:nvSpPr>
        <dsp:cNvPr id="0" name=""/>
        <dsp:cNvSpPr/>
      </dsp:nvSpPr>
      <dsp:spPr>
        <a:xfrm>
          <a:off x="5257800" y="653156"/>
          <a:ext cx="1146347" cy="27327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6635"/>
              </a:lnTo>
              <a:lnTo>
                <a:pt x="1146347" y="136635"/>
              </a:lnTo>
              <a:lnTo>
                <a:pt x="1146347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659EAD-73FE-493F-BCB9-2FE05FC92781}">
      <dsp:nvSpPr>
        <dsp:cNvPr id="0" name=""/>
        <dsp:cNvSpPr/>
      </dsp:nvSpPr>
      <dsp:spPr>
        <a:xfrm>
          <a:off x="3806374" y="1577074"/>
          <a:ext cx="249053" cy="2446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6430"/>
              </a:lnTo>
              <a:lnTo>
                <a:pt x="249053" y="24464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4AAEB3-3B8C-49C0-8D36-3BBBC658BC59}">
      <dsp:nvSpPr>
        <dsp:cNvPr id="0" name=""/>
        <dsp:cNvSpPr/>
      </dsp:nvSpPr>
      <dsp:spPr>
        <a:xfrm>
          <a:off x="3806374" y="1577074"/>
          <a:ext cx="249053" cy="1522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2512"/>
              </a:lnTo>
              <a:lnTo>
                <a:pt x="249053" y="15225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F2731A-8A89-4C1B-A33A-E0C4B41B4556}">
      <dsp:nvSpPr>
        <dsp:cNvPr id="0" name=""/>
        <dsp:cNvSpPr/>
      </dsp:nvSpPr>
      <dsp:spPr>
        <a:xfrm>
          <a:off x="3806374" y="1577074"/>
          <a:ext cx="24905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24905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0BFD999-D3E0-43AA-BEB8-32C5C1CC204C}">
      <dsp:nvSpPr>
        <dsp:cNvPr id="0" name=""/>
        <dsp:cNvSpPr/>
      </dsp:nvSpPr>
      <dsp:spPr>
        <a:xfrm>
          <a:off x="4470517" y="653156"/>
          <a:ext cx="787282" cy="273271"/>
        </a:xfrm>
        <a:custGeom>
          <a:avLst/>
          <a:gdLst/>
          <a:ahLst/>
          <a:cxnLst/>
          <a:rect l="0" t="0" r="0" b="0"/>
          <a:pathLst>
            <a:path>
              <a:moveTo>
                <a:pt x="787282" y="0"/>
              </a:moveTo>
              <a:lnTo>
                <a:pt x="787282" y="136635"/>
              </a:lnTo>
              <a:lnTo>
                <a:pt x="0" y="136635"/>
              </a:lnTo>
              <a:lnTo>
                <a:pt x="0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A2D0B9F-7552-4ABB-A83A-653FD5DEDC4E}">
      <dsp:nvSpPr>
        <dsp:cNvPr id="0" name=""/>
        <dsp:cNvSpPr/>
      </dsp:nvSpPr>
      <dsp:spPr>
        <a:xfrm>
          <a:off x="1872744" y="1577074"/>
          <a:ext cx="249053" cy="24464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46430"/>
              </a:lnTo>
              <a:lnTo>
                <a:pt x="249053" y="244643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350B59-CC64-4A01-9FC7-676B97B19CB9}">
      <dsp:nvSpPr>
        <dsp:cNvPr id="0" name=""/>
        <dsp:cNvSpPr/>
      </dsp:nvSpPr>
      <dsp:spPr>
        <a:xfrm>
          <a:off x="1872744" y="1577074"/>
          <a:ext cx="249053" cy="15225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22512"/>
              </a:lnTo>
              <a:lnTo>
                <a:pt x="249053" y="1522512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1BEB90-6B6B-421A-9270-2A6D9304581A}">
      <dsp:nvSpPr>
        <dsp:cNvPr id="0" name=""/>
        <dsp:cNvSpPr/>
      </dsp:nvSpPr>
      <dsp:spPr>
        <a:xfrm>
          <a:off x="1872744" y="1577074"/>
          <a:ext cx="249053" cy="59859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8594"/>
              </a:lnTo>
              <a:lnTo>
                <a:pt x="249053" y="59859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9678D9-E555-4F26-B683-7C0E10A70C57}">
      <dsp:nvSpPr>
        <dsp:cNvPr id="0" name=""/>
        <dsp:cNvSpPr/>
      </dsp:nvSpPr>
      <dsp:spPr>
        <a:xfrm>
          <a:off x="2536888" y="653156"/>
          <a:ext cx="2720911" cy="273271"/>
        </a:xfrm>
        <a:custGeom>
          <a:avLst/>
          <a:gdLst/>
          <a:ahLst/>
          <a:cxnLst/>
          <a:rect l="0" t="0" r="0" b="0"/>
          <a:pathLst>
            <a:path>
              <a:moveTo>
                <a:pt x="2720911" y="0"/>
              </a:moveTo>
              <a:lnTo>
                <a:pt x="2720911" y="136635"/>
              </a:lnTo>
              <a:lnTo>
                <a:pt x="0" y="136635"/>
              </a:lnTo>
              <a:lnTo>
                <a:pt x="0" y="27327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4D9D394-CB7E-49B3-8E81-2F95559FFB9E}">
      <dsp:nvSpPr>
        <dsp:cNvPr id="0" name=""/>
        <dsp:cNvSpPr/>
      </dsp:nvSpPr>
      <dsp:spPr>
        <a:xfrm>
          <a:off x="4085491" y="2510"/>
          <a:ext cx="2344617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Your Project</a:t>
          </a:r>
        </a:p>
      </dsp:txBody>
      <dsp:txXfrm>
        <a:off x="4085491" y="2510"/>
        <a:ext cx="2344617" cy="650646"/>
      </dsp:txXfrm>
    </dsp:sp>
    <dsp:sp modelId="{5D0A6C76-BD71-4791-B2C3-0505CB02751D}">
      <dsp:nvSpPr>
        <dsp:cNvPr id="0" name=""/>
        <dsp:cNvSpPr/>
      </dsp:nvSpPr>
      <dsp:spPr>
        <a:xfrm>
          <a:off x="1706708" y="926428"/>
          <a:ext cx="1660358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Subsystem</a:t>
          </a:r>
        </a:p>
      </dsp:txBody>
      <dsp:txXfrm>
        <a:off x="1706708" y="926428"/>
        <a:ext cx="1660358" cy="650646"/>
      </dsp:txXfrm>
    </dsp:sp>
    <dsp:sp modelId="{C45FB2D3-596D-4E1D-ADCF-2132D8470C0E}">
      <dsp:nvSpPr>
        <dsp:cNvPr id="0" name=""/>
        <dsp:cNvSpPr/>
      </dsp:nvSpPr>
      <dsp:spPr>
        <a:xfrm>
          <a:off x="2121798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Concept</a:t>
          </a:r>
        </a:p>
      </dsp:txBody>
      <dsp:txXfrm>
        <a:off x="2121798" y="1850345"/>
        <a:ext cx="1301292" cy="650646"/>
      </dsp:txXfrm>
    </dsp:sp>
    <dsp:sp modelId="{19013BB8-480B-4026-B203-AB1D621F1D56}">
      <dsp:nvSpPr>
        <dsp:cNvPr id="0" name=""/>
        <dsp:cNvSpPr/>
      </dsp:nvSpPr>
      <dsp:spPr>
        <a:xfrm>
          <a:off x="2121798" y="2774263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Concept</a:t>
          </a:r>
        </a:p>
      </dsp:txBody>
      <dsp:txXfrm>
        <a:off x="2121798" y="2774263"/>
        <a:ext cx="1301292" cy="650646"/>
      </dsp:txXfrm>
    </dsp:sp>
    <dsp:sp modelId="{FD09D482-C8B0-429F-98E9-4158991450FF}">
      <dsp:nvSpPr>
        <dsp:cNvPr id="0" name=""/>
        <dsp:cNvSpPr/>
      </dsp:nvSpPr>
      <dsp:spPr>
        <a:xfrm>
          <a:off x="2121798" y="3698181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Concept</a:t>
          </a:r>
        </a:p>
      </dsp:txBody>
      <dsp:txXfrm>
        <a:off x="2121798" y="3698181"/>
        <a:ext cx="1301292" cy="650646"/>
      </dsp:txXfrm>
    </dsp:sp>
    <dsp:sp modelId="{D8B88A32-144B-46C5-98B9-F21A7074EAC1}">
      <dsp:nvSpPr>
        <dsp:cNvPr id="0" name=""/>
        <dsp:cNvSpPr/>
      </dsp:nvSpPr>
      <dsp:spPr>
        <a:xfrm>
          <a:off x="3640338" y="926428"/>
          <a:ext cx="1660358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Subsystem</a:t>
          </a:r>
        </a:p>
      </dsp:txBody>
      <dsp:txXfrm>
        <a:off x="3640338" y="926428"/>
        <a:ext cx="1660358" cy="650646"/>
      </dsp:txXfrm>
    </dsp:sp>
    <dsp:sp modelId="{9F1D01FE-4AB1-4AB9-BC2F-7CB8A5EBE13D}">
      <dsp:nvSpPr>
        <dsp:cNvPr id="0" name=""/>
        <dsp:cNvSpPr/>
      </dsp:nvSpPr>
      <dsp:spPr>
        <a:xfrm>
          <a:off x="4055428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Concept</a:t>
          </a:r>
        </a:p>
      </dsp:txBody>
      <dsp:txXfrm>
        <a:off x="4055428" y="1850345"/>
        <a:ext cx="1301292" cy="650646"/>
      </dsp:txXfrm>
    </dsp:sp>
    <dsp:sp modelId="{3B5B448C-D213-46BD-9698-2CAAA4650675}">
      <dsp:nvSpPr>
        <dsp:cNvPr id="0" name=""/>
        <dsp:cNvSpPr/>
      </dsp:nvSpPr>
      <dsp:spPr>
        <a:xfrm>
          <a:off x="4055428" y="2774263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Concept</a:t>
          </a:r>
        </a:p>
      </dsp:txBody>
      <dsp:txXfrm>
        <a:off x="4055428" y="2774263"/>
        <a:ext cx="1301292" cy="650646"/>
      </dsp:txXfrm>
    </dsp:sp>
    <dsp:sp modelId="{42838595-C5AB-4626-9A27-D09B319B8A90}">
      <dsp:nvSpPr>
        <dsp:cNvPr id="0" name=""/>
        <dsp:cNvSpPr/>
      </dsp:nvSpPr>
      <dsp:spPr>
        <a:xfrm>
          <a:off x="4055428" y="3698181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Concept</a:t>
          </a:r>
        </a:p>
      </dsp:txBody>
      <dsp:txXfrm>
        <a:off x="4055428" y="3698181"/>
        <a:ext cx="1301292" cy="650646"/>
      </dsp:txXfrm>
    </dsp:sp>
    <dsp:sp modelId="{4A25E10F-DAAE-4848-BD62-06DF484EC276}">
      <dsp:nvSpPr>
        <dsp:cNvPr id="0" name=""/>
        <dsp:cNvSpPr/>
      </dsp:nvSpPr>
      <dsp:spPr>
        <a:xfrm>
          <a:off x="5573968" y="926428"/>
          <a:ext cx="1660358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Subsystem</a:t>
          </a:r>
        </a:p>
      </dsp:txBody>
      <dsp:txXfrm>
        <a:off x="5573968" y="926428"/>
        <a:ext cx="1660358" cy="650646"/>
      </dsp:txXfrm>
    </dsp:sp>
    <dsp:sp modelId="{943F73C9-2B6B-4C41-8BE9-1D3DC9705A83}">
      <dsp:nvSpPr>
        <dsp:cNvPr id="0" name=""/>
        <dsp:cNvSpPr/>
      </dsp:nvSpPr>
      <dsp:spPr>
        <a:xfrm>
          <a:off x="5989058" y="1850345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Concept</a:t>
          </a:r>
        </a:p>
      </dsp:txBody>
      <dsp:txXfrm>
        <a:off x="5989058" y="1850345"/>
        <a:ext cx="1301292" cy="650646"/>
      </dsp:txXfrm>
    </dsp:sp>
    <dsp:sp modelId="{94973F6A-3614-4B51-9202-5771940E83C4}">
      <dsp:nvSpPr>
        <dsp:cNvPr id="0" name=""/>
        <dsp:cNvSpPr/>
      </dsp:nvSpPr>
      <dsp:spPr>
        <a:xfrm>
          <a:off x="5989058" y="2774263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Concept</a:t>
          </a:r>
        </a:p>
      </dsp:txBody>
      <dsp:txXfrm>
        <a:off x="5989058" y="2774263"/>
        <a:ext cx="1301292" cy="650646"/>
      </dsp:txXfrm>
    </dsp:sp>
    <dsp:sp modelId="{83D1ECF2-BB2A-4D0C-9934-3208982D4089}">
      <dsp:nvSpPr>
        <dsp:cNvPr id="0" name=""/>
        <dsp:cNvSpPr/>
      </dsp:nvSpPr>
      <dsp:spPr>
        <a:xfrm>
          <a:off x="5989058" y="3698181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Concept</a:t>
          </a:r>
        </a:p>
      </dsp:txBody>
      <dsp:txXfrm>
        <a:off x="5989058" y="3698181"/>
        <a:ext cx="1301292" cy="650646"/>
      </dsp:txXfrm>
    </dsp:sp>
    <dsp:sp modelId="{2C2AFCB3-D2D8-44C2-A1A4-0D64206D5470}">
      <dsp:nvSpPr>
        <dsp:cNvPr id="0" name=""/>
        <dsp:cNvSpPr/>
      </dsp:nvSpPr>
      <dsp:spPr>
        <a:xfrm>
          <a:off x="7507598" y="926428"/>
          <a:ext cx="1301292" cy="650646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15" tIns="18415" rIns="18415" bIns="18415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 dirty="0"/>
            <a:t>Etc.</a:t>
          </a:r>
        </a:p>
      </dsp:txBody>
      <dsp:txXfrm>
        <a:off x="7507598" y="926428"/>
        <a:ext cx="1301292" cy="6506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1C1337-93E9-4F74-A71C-D938B668E825}" type="datetimeFigureOut">
              <a:rPr lang="en-US" smtClean="0"/>
              <a:t>2/5/2026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1E0B55-2381-4CF9-8CA2-0904607465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46190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DF7C9D-4822-4618-97DF-FFD9C66AAF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612D06-F405-49A0-A2FD-2589D718DB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8C21B7-5223-443A-9043-2EE13B94DF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CC604B-920B-4B4B-9FF9-0B6B307A5875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59F9E0-484B-4FDE-A04C-3089BD0134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97F529-E7BF-49E9-B11A-7796AE1B2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B7258EB-CDDB-4D64-8C9F-4E7924418BF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8D908F0-FB6D-4263-9B74-186861777673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1231928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003343-5A07-4496-A0B9-BAEC33ADD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E8025E-F6B2-4F70-AE0D-B805B110B5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002846-8D39-48FF-9DE7-E2A29CAA8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68AE9-EC76-49E2-BD1C-28A1B70649CE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61D899-A917-4CAF-BCA1-4469779D16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A3F000-5114-458B-81F1-01904615BF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222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276F1A5-F0DD-40E5-929E-BA784AE941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D19802B-6D22-466D-893B-5F93599CFD7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A27C7E-4486-4C59-A52E-0395DA78EC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4E5F15-110B-4969-BBCA-F37007E350E0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66C10AB-B96C-47A3-B0AA-2187D5ACA8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258871-C120-4070-98A0-D30E821F6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2425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367F07-E6F2-4B47-9B6D-CD882D5ED1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84948-5B73-43D2-A8A0-2CF7076E9D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1EF4A9-3C41-49EC-91AA-252A03EC6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489266-A443-4818-9DB4-3EB7614311F6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FB3393-8BCF-4925-847F-F7963E8F11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55F944-201D-4045-8157-1AD30B444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36B96EAC-A141-4995-B636-ABEC6EC1C80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079E53A7-880E-43DD-A024-C08339656E1C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4689283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92BC3-6ECA-44FD-B55C-B5BA5E946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FE1A8B-D442-47B2-AF04-34C03AE4EA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39E38E-6E28-41B0-AA50-AF801570A4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0A275-E46E-4EB9-B5A8-A8173CC3E39D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FE8EE7-090E-4F21-A8BE-433B29A9EC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2990C9A-26D8-44B8-B240-EDE73A339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49E48C70-7608-4C5B-9B74-09B70B24413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3B68306E-CECF-4EFE-B0C3-08EA902E34D4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0002278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1525D5-4D68-4B69-9442-4F1F72E57F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80237C-A212-466E-A3AC-B476980EB5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A368FB-75CB-4BA7-B960-F06A29AC12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772A73-CA46-41D4-97A6-BC5AA7F3B0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AD255-70D4-4F39-BE02-A2A9F00139F0}" type="datetime1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12ECD1-083C-4742-9129-DCD056C0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8F127B-4342-4A8F-932C-AEF516E44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BED3C88-EB00-4EE3-AC88-FA51CB15F31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855AD571-D749-46FA-B968-74E38D6A0466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3790822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92CEF-1785-469F-9568-E30FC0042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888EF-353F-4DA8-B5CB-A3F5667D8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24A0EB-F68B-4A35-A391-EDE37B103B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C8C54E5-949C-4C41-8285-E2CEA96654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86DBFC2-6C72-4DB5-8FA2-1C0005B4C4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9D60A8-E0F2-4832-9C25-8EB242262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A4030D-75B3-4D45-B807-EBD27DA19FA1}" type="datetime1">
              <a:rPr lang="en-US" smtClean="0"/>
              <a:t>2/5/2026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15904F-04D4-4350-ADE3-B89EEDE276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BC23B3A-BF5A-441D-A62D-434E4D2837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B312E2-2FCA-4AB1-B82F-4D73A5F8D5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01BF42A4-1E85-4984-B173-E4B31A483565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359095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25E860-F15E-464A-ABE9-3811A56CF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9E7380-44BA-4655-82EE-6E8FE8F396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85BA5-3752-429A-BA6D-E31BB2CDC5C4}" type="datetime1">
              <a:rPr lang="en-US" smtClean="0"/>
              <a:t>2/5/2026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6169E68-CE91-407A-8877-8433740D0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BC892D-3E6E-49E6-A6E8-18BE08F550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E4AA780A-9725-4A11-83B0-F8CB411481B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B324DD9F-3B7D-467E-8A05-552F0E1050BA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29249876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907757-2BBA-4C2E-B0EF-49C999BB0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537558-4B05-412F-9AB3-D7F65AA4C388}" type="datetime1">
              <a:rPr lang="en-US" smtClean="0"/>
              <a:t>2/5/2026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7E79C13-2059-4732-9DB0-A29CF4014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D5B6E2-C160-4961-B76B-D59BAB016A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0624BED-6069-4ED2-B7BC-05E4D9D877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64570" y="151407"/>
            <a:ext cx="1385316" cy="44348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4AE53D0-8C42-4F7C-9086-73CA905EEAFD}"/>
              </a:ext>
            </a:extLst>
          </p:cNvPr>
          <p:cNvSpPr txBox="1"/>
          <p:nvPr userDrawn="1"/>
        </p:nvSpPr>
        <p:spPr>
          <a:xfrm>
            <a:off x="141583" y="49984"/>
            <a:ext cx="10195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Client</a:t>
            </a:r>
            <a:br>
              <a:rPr lang="en-US" dirty="0"/>
            </a:br>
            <a:r>
              <a:rPr lang="en-US" dirty="0"/>
              <a:t>Logo</a:t>
            </a:r>
          </a:p>
        </p:txBody>
      </p:sp>
    </p:spTree>
    <p:extLst>
      <p:ext uri="{BB962C8B-B14F-4D97-AF65-F5344CB8AC3E}">
        <p14:creationId xmlns:p14="http://schemas.microsoft.com/office/powerpoint/2010/main" val="1523264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1E9963-4BD5-4230-AFB3-DF01B057F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7F661F-8FA4-4868-B14E-3BC5BAE12C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B35510-890A-4790-B9AC-B0935D80241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05A27C-199F-45DB-8F2A-5FCD91518F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4FBDC-664D-4E4F-B990-6A8EB5E6E19F}" type="datetime1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5BCCD06-8C03-43E1-8FF7-45E37CF1FA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56D44B-F983-4130-A2AF-0E90DC6C8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580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D2AF00-A340-4288-86E2-CF4FDA32F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1E3D933-502C-42C2-BA10-CF79BD477C5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9BD7AD-DE10-4D36-80E8-0402505940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AA677A-3C42-4A54-BB93-9EB733D33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E28E8-B49D-4354-85AD-3A995DFA7EF4}" type="datetime1">
              <a:rPr lang="en-US" smtClean="0"/>
              <a:t>2/5/2026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92E390-A33D-422B-B7FB-F7A0BDC86A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E5B0C4-09C3-44AE-AC25-F2D8269EB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437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85FAD38-26B6-412E-964D-2E27EAA5C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E52805-3B71-46B0-8B86-6BFEA9EFF4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304924-D655-4E83-9B0A-2630D97808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871306-76B0-4DFF-BD49-ED380FAEAD75}" type="datetime1">
              <a:rPr lang="en-US" smtClean="0"/>
              <a:t>2/5/2026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EE446B-2CD8-4B29-B77B-F18CAD98C5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2AEBF6-D430-44B1-BDC1-46D3287EE01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DD7146-453D-4067-8460-892CCE63F07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81663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E8954D-E6F2-4E86-9F8C-CFA5E69B35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Concept Generation and Selection for</a:t>
            </a:r>
            <a:br>
              <a:rPr lang="en-US"/>
            </a:br>
            <a:r>
              <a:rPr lang="en-US"/>
              <a:t>&lt;Project Name&gt;</a:t>
            </a:r>
            <a:endParaRPr lang="en-US" dirty="0"/>
          </a:p>
        </p:txBody>
      </p:sp>
      <p:sp>
        <p:nvSpPr>
          <p:cNvPr id="7" name="Subtitle 6">
            <a:extLst>
              <a:ext uri="{FF2B5EF4-FFF2-40B4-BE49-F238E27FC236}">
                <a16:creationId xmlns:a16="http://schemas.microsoft.com/office/drawing/2014/main" id="{D888FB01-AD32-4C10-8423-32038F2C11A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B933DAE-A211-295D-8C5F-DB063B8AA5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1714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FB671A-F92F-4258-9240-98DA5C28E9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/ Explanation of </a:t>
            </a:r>
            <a:br>
              <a:rPr lang="en-US" dirty="0"/>
            </a:br>
            <a:r>
              <a:rPr lang="en-US" dirty="0"/>
              <a:t>Proposed Concept(s)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8F9DDD-145B-4D46-B1DC-C84F0E19E8B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9C9417-B1E4-8CA0-21D2-35CC84C1C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35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18C00-D8A1-4E2E-B313-D289BBE65C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ED52AD-6725-4FC1-954D-6B1B78B9B2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slide deck is the collection of system concepts for this project</a:t>
            </a:r>
          </a:p>
          <a:p>
            <a:r>
              <a:rPr lang="en-US" dirty="0"/>
              <a:t>It is recommended to have a mind map of concepts at the start to show the scope of your concepts (use Freeplane or SmartArt)</a:t>
            </a:r>
          </a:p>
          <a:p>
            <a:r>
              <a:rPr lang="en-US" dirty="0"/>
              <a:t>Each concept has:</a:t>
            </a:r>
          </a:p>
          <a:p>
            <a:pPr lvl="1"/>
            <a:r>
              <a:rPr lang="en-US" dirty="0"/>
              <a:t>A unique name</a:t>
            </a:r>
          </a:p>
          <a:p>
            <a:pPr lvl="1"/>
            <a:r>
              <a:rPr lang="en-US" dirty="0"/>
              <a:t>A sketch or graphic</a:t>
            </a:r>
          </a:p>
          <a:p>
            <a:pPr lvl="1"/>
            <a:r>
              <a:rPr lang="en-US" dirty="0"/>
              <a:t>Explanation of the concept</a:t>
            </a:r>
          </a:p>
          <a:p>
            <a:pPr lvl="1"/>
            <a:r>
              <a:rPr lang="en-US" dirty="0"/>
              <a:t>List of Needs it addresses (referencing the Needs and Requirements spreadsheet)  AND/OR Use Cases AND/OR User Stories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9901EB4-1510-5176-4563-9485335B81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2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7C5DF11-D39C-108F-B73E-8DB081BF88CB}"/>
              </a:ext>
            </a:extLst>
          </p:cNvPr>
          <p:cNvSpPr txBox="1"/>
          <p:nvPr/>
        </p:nvSpPr>
        <p:spPr>
          <a:xfrm>
            <a:off x="1026795" y="5469789"/>
            <a:ext cx="10138410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The Goal is to Have Many Diverse Concepts,</a:t>
            </a:r>
          </a:p>
          <a:p>
            <a:pPr algn="ctr"/>
            <a:r>
              <a:rPr lang="en-US" sz="3600" b="1" dirty="0"/>
              <a:t>With </a:t>
            </a:r>
            <a:r>
              <a:rPr lang="en-US" sz="3600" b="1" dirty="0" err="1"/>
              <a:t>Justificaions</a:t>
            </a:r>
            <a:r>
              <a:rPr lang="en-US" sz="3600" b="1" dirty="0"/>
              <a:t>, To Select From!</a:t>
            </a:r>
          </a:p>
        </p:txBody>
      </p:sp>
    </p:spTree>
    <p:extLst>
      <p:ext uri="{BB962C8B-B14F-4D97-AF65-F5344CB8AC3E}">
        <p14:creationId xmlns:p14="http://schemas.microsoft.com/office/powerpoint/2010/main" val="39012794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Concepts Mind Map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1233996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3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321547" y="1467060"/>
            <a:ext cx="3684470" cy="923330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dirty="0"/>
              <a:t>If you repeat this for each subsystem,</a:t>
            </a:r>
          </a:p>
          <a:p>
            <a:r>
              <a:rPr lang="en-US" dirty="0"/>
              <a:t>You can color that subsystem’s box to</a:t>
            </a:r>
          </a:p>
          <a:p>
            <a:r>
              <a:rPr lang="en-US" dirty="0"/>
              <a:t>Use this as a visual table of contents!</a:t>
            </a:r>
          </a:p>
        </p:txBody>
      </p:sp>
    </p:spTree>
    <p:extLst>
      <p:ext uri="{BB962C8B-B14F-4D97-AF65-F5344CB8AC3E}">
        <p14:creationId xmlns:p14="http://schemas.microsoft.com/office/powerpoint/2010/main" val="4124977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D1210D-4129-4D60-8AB4-B65D2F330B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CC678806-6062-47D2-A9FD-C39FC55B6A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67C0AE26-23D4-E417-1045-09A8EC6F2B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5993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4C6ACE-413F-4521-9D4B-E55ADCEFD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&lt;Concept Name&gt; - Sketch(es) / Graphic(s)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863B0E-906E-472B-8061-E23F4B097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Insert:</a:t>
            </a:r>
          </a:p>
          <a:p>
            <a:pPr lvl="1"/>
            <a:r>
              <a:rPr lang="en-US" sz="3200" dirty="0"/>
              <a:t>Sketches or graphics that illustrate the concept</a:t>
            </a:r>
          </a:p>
          <a:p>
            <a:pPr lvl="1"/>
            <a:r>
              <a:rPr lang="en-US" sz="3200" dirty="0"/>
              <a:t>Can be mechanical or electrical CAD or hand drawn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Copy this and the next slides for each concept</a:t>
            </a:r>
          </a:p>
          <a:p>
            <a:pPr marL="0" indent="0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Organize as needed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2364E7A5-79FC-F4A6-AC50-E8FFE92FC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1707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4C6ACE-413F-4521-9D4B-E55ADCEFD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&lt;Concept Name&gt; - Explanation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24863B0E-906E-472B-8061-E23F4B0975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8F42236-215A-447B-92B2-3D9E46BA44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57285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E85201-8A66-4F9F-9EB6-B946485932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&lt;Concept Name&gt; - Needs &amp; Requirements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4FFBB9E-D271-4F02-BD56-3C54217CA0D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7070847"/>
              </p:ext>
            </p:extLst>
          </p:nvPr>
        </p:nvGraphicFramePr>
        <p:xfrm>
          <a:off x="838200" y="1825625"/>
          <a:ext cx="10515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5630">
                  <a:extLst>
                    <a:ext uri="{9D8B030D-6E8A-4147-A177-3AD203B41FA5}">
                      <a16:colId xmlns:a16="http://schemas.microsoft.com/office/drawing/2014/main" val="1192301338"/>
                    </a:ext>
                  </a:extLst>
                </a:gridCol>
                <a:gridCol w="3987383">
                  <a:extLst>
                    <a:ext uri="{9D8B030D-6E8A-4147-A177-3AD203B41FA5}">
                      <a16:colId xmlns:a16="http://schemas.microsoft.com/office/drawing/2014/main" val="2459032454"/>
                    </a:ext>
                  </a:extLst>
                </a:gridCol>
                <a:gridCol w="5582587">
                  <a:extLst>
                    <a:ext uri="{9D8B030D-6E8A-4147-A177-3AD203B41FA5}">
                      <a16:colId xmlns:a16="http://schemas.microsoft.com/office/drawing/2014/main" val="2900650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Need 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Need 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How this Concept Addresses the Need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5549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13079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93564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97905636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4AA5D982-E06B-4945-8EBB-6D9FF9F3B7D1}"/>
              </a:ext>
            </a:extLst>
          </p:cNvPr>
          <p:cNvSpPr txBox="1"/>
          <p:nvPr/>
        </p:nvSpPr>
        <p:spPr>
          <a:xfrm>
            <a:off x="1289155" y="5126635"/>
            <a:ext cx="961369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Need numbers and names should be copied from the </a:t>
            </a:r>
            <a:br>
              <a:rPr lang="en-US" sz="2400" dirty="0"/>
            </a:br>
            <a:r>
              <a:rPr lang="en-US" sz="2400" dirty="0"/>
              <a:t>Needs and Requirements spreadsheet to ensure they match.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A1252C-3562-78AF-3513-8BDB285E2B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3070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82952-C840-4CEE-AFE4-E267C85FC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Selection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4CB659D-4700-483E-AD43-004842DC43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C4E2D26-9AB1-35D2-1DDC-07FE0661F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0481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54C6ACE-413F-4521-9D4B-E55ADCEFD4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 Selection Matrix</a:t>
            </a: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9C270DDD-3851-4C73-81F5-81086B4612F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4990942"/>
              </p:ext>
            </p:extLst>
          </p:nvPr>
        </p:nvGraphicFramePr>
        <p:xfrm>
          <a:off x="197370" y="1657507"/>
          <a:ext cx="11758285" cy="388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3521">
                  <a:extLst>
                    <a:ext uri="{9D8B030D-6E8A-4147-A177-3AD203B41FA5}">
                      <a16:colId xmlns:a16="http://schemas.microsoft.com/office/drawing/2014/main" val="670926621"/>
                    </a:ext>
                  </a:extLst>
                </a:gridCol>
                <a:gridCol w="5087869">
                  <a:extLst>
                    <a:ext uri="{9D8B030D-6E8A-4147-A177-3AD203B41FA5}">
                      <a16:colId xmlns:a16="http://schemas.microsoft.com/office/drawing/2014/main" val="326287703"/>
                    </a:ext>
                  </a:extLst>
                </a:gridCol>
                <a:gridCol w="1319135">
                  <a:extLst>
                    <a:ext uri="{9D8B030D-6E8A-4147-A177-3AD203B41FA5}">
                      <a16:colId xmlns:a16="http://schemas.microsoft.com/office/drawing/2014/main" val="58075832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739613883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4183770496"/>
                    </a:ext>
                  </a:extLst>
                </a:gridCol>
                <a:gridCol w="1645920">
                  <a:extLst>
                    <a:ext uri="{9D8B030D-6E8A-4147-A177-3AD203B41FA5}">
                      <a16:colId xmlns:a16="http://schemas.microsoft.com/office/drawing/2014/main" val="116577523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#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Requirement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Metric / </a:t>
                      </a:r>
                      <a:br>
                        <a:rPr lang="en-US" dirty="0"/>
                      </a:br>
                      <a:r>
                        <a:rPr lang="en-US" dirty="0"/>
                        <a:t>Unit of 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&lt;Concept Name&gt;</a:t>
                      </a:r>
                    </a:p>
                    <a:p>
                      <a:pPr algn="ctr"/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&lt;Concept Name&gt;</a:t>
                      </a:r>
                    </a:p>
                    <a:p>
                      <a:pPr algn="ctr"/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&lt;Concept Name&gt;</a:t>
                      </a:r>
                    </a:p>
                    <a:p>
                      <a:pPr algn="ctr"/>
                      <a:r>
                        <a:rPr lang="en-US" dirty="0"/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528335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37612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9081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7000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309588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870538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792798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894783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40377132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27C742F3-281C-4708-9A73-7B6F527EA5E2}"/>
              </a:ext>
            </a:extLst>
          </p:cNvPr>
          <p:cNvSpPr txBox="1"/>
          <p:nvPr/>
        </p:nvSpPr>
        <p:spPr>
          <a:xfrm>
            <a:off x="704538" y="5846163"/>
            <a:ext cx="1085287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Clearly Identify the Concept(s) that Meets all Requirements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DB307C0-A02C-538D-F9BF-E7BE1782E2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DD7146-453D-4067-8460-892CCE63F07F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373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293</Words>
  <Application>Microsoft Office PowerPoint</Application>
  <PresentationFormat>Widescreen</PresentationFormat>
  <Paragraphs>67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Office Theme</vt:lpstr>
      <vt:lpstr>Concept Generation and Selection for &lt;Project Name&gt;</vt:lpstr>
      <vt:lpstr>Introduction</vt:lpstr>
      <vt:lpstr>Concepts Mind Map</vt:lpstr>
      <vt:lpstr>Concepts</vt:lpstr>
      <vt:lpstr>&lt;Concept Name&gt; - Sketch(es) / Graphic(s)</vt:lpstr>
      <vt:lpstr>&lt;Concept Name&gt; - Explanation</vt:lpstr>
      <vt:lpstr>&lt;Concept Name&gt; - Needs &amp; Requirements</vt:lpstr>
      <vt:lpstr>Concept Selection</vt:lpstr>
      <vt:lpstr>Concept Selection Matrix</vt:lpstr>
      <vt:lpstr>Discussion / Explanation of  Proposed Concept(s)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Concept Generation and Selection for &lt;Project Name&gt;</dc:title>
  <dc:creator>mark</dc:creator>
  <cp:lastModifiedBy>Anderson, Mark</cp:lastModifiedBy>
  <cp:revision>10</cp:revision>
  <dcterms:created xsi:type="dcterms:W3CDTF">2024-07-16T19:14:13Z</dcterms:created>
  <dcterms:modified xsi:type="dcterms:W3CDTF">2026-02-05T22:19:47Z</dcterms:modified>
</cp:coreProperties>
</file>