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5"/>
  </p:notesMasterIdLst>
  <p:sldIdLst>
    <p:sldId id="256" r:id="rId2"/>
    <p:sldId id="257" r:id="rId3"/>
    <p:sldId id="258" r:id="rId4"/>
  </p:sldIdLst>
  <p:sldSz cx="38404800" cy="28803600"/>
  <p:notesSz cx="6858000" cy="9226550"/>
  <p:defaultTextStyle>
    <a:defPPr>
      <a:defRPr lang="en-US"/>
    </a:defPPr>
    <a:lvl1pPr marL="0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3859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7718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1578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5432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69286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3146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57005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0864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12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9687B5-761A-4E5C-A36F-8BFFEB371F61}" v="1005" dt="2020-09-22T20:45:54.885"/>
    <p1510:client id="{BDCB6E8F-1B5B-421E-9771-3D5B3E3B6904}" v="6" dt="2020-09-28T15:50:32.109"/>
    <p1510:client id="{DFB7171E-5B4F-4528-9D39-2B470DC7D884}" v="8" dt="2020-10-02T17:22:58.9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0" d="100"/>
          <a:sy n="20" d="100"/>
        </p:scale>
        <p:origin x="1406" y="101"/>
      </p:cViewPr>
      <p:guideLst>
        <p:guide orient="horz" pos="9072"/>
        <p:guide pos="12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en Paster" userId="XyOhTgzVeBNTBSiVrIViZFmOBAH5ra6Nnls64ZZnnQ4=" providerId="None" clId="Web-{BDCB6E8F-1B5B-421E-9771-3D5B3E3B6904}"/>
    <pc:docChg chg="modSld">
      <pc:chgData name="Aren Paster" userId="XyOhTgzVeBNTBSiVrIViZFmOBAH5ra6Nnls64ZZnnQ4=" providerId="None" clId="Web-{BDCB6E8F-1B5B-421E-9771-3D5B3E3B6904}" dt="2020-09-28T15:50:32.109" v="5" actId="20577"/>
      <pc:docMkLst>
        <pc:docMk/>
      </pc:docMkLst>
      <pc:sldChg chg="modSp">
        <pc:chgData name="Aren Paster" userId="XyOhTgzVeBNTBSiVrIViZFmOBAH5ra6Nnls64ZZnnQ4=" providerId="None" clId="Web-{BDCB6E8F-1B5B-421E-9771-3D5B3E3B6904}" dt="2020-09-28T15:50:32.109" v="4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BDCB6E8F-1B5B-421E-9771-3D5B3E3B6904}" dt="2020-09-28T15:50:32.109" v="4" actId="20577"/>
          <ac:spMkLst>
            <pc:docMk/>
            <pc:sldMk cId="3222008936" sldId="257"/>
            <ac:spMk id="3" creationId="{00000000-0000-0000-0000-000000000000}"/>
          </ac:spMkLst>
        </pc:spChg>
      </pc:sldChg>
    </pc:docChg>
  </pc:docChgLst>
  <pc:docChgLst>
    <pc:chgData name="Aren Paster" userId="XyOhTgzVeBNTBSiVrIViZFmOBAH5ra6Nnls64ZZnnQ4=" providerId="None" clId="Web-{819687B5-761A-4E5C-A36F-8BFFEB371F61}"/>
    <pc:docChg chg="modSld">
      <pc:chgData name="Aren Paster" userId="XyOhTgzVeBNTBSiVrIViZFmOBAH5ra6Nnls64ZZnnQ4=" providerId="None" clId="Web-{819687B5-761A-4E5C-A36F-8BFFEB371F61}" dt="2020-09-22T20:45:54.885" v="998" actId="20577"/>
      <pc:docMkLst>
        <pc:docMk/>
      </pc:docMkLst>
      <pc:sldChg chg="modSp">
        <pc:chgData name="Aren Paster" userId="XyOhTgzVeBNTBSiVrIViZFmOBAH5ra6Nnls64ZZnnQ4=" providerId="None" clId="Web-{819687B5-761A-4E5C-A36F-8BFFEB371F61}" dt="2020-09-22T20:38:30.666" v="639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819687B5-761A-4E5C-A36F-8BFFEB371F61}" dt="2020-09-22T20:38:30.666" v="639" actId="20577"/>
          <ac:spMkLst>
            <pc:docMk/>
            <pc:sldMk cId="3222008936" sldId="257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08.229" v="942" actId="20577"/>
        <pc:sldMkLst>
          <pc:docMk/>
          <pc:sldMk cId="4234285145" sldId="258"/>
        </pc:sldMkLst>
        <pc:spChg chg="mod">
          <ac:chgData name="Aren Paster" userId="XyOhTgzVeBNTBSiVrIViZFmOBAH5ra6Nnls64ZZnnQ4=" providerId="None" clId="Web-{819687B5-761A-4E5C-A36F-8BFFEB371F61}" dt="2020-09-22T18:26:36.456" v="149" actId="20577"/>
          <ac:spMkLst>
            <pc:docMk/>
            <pc:sldMk cId="4234285145" sldId="258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08.229" v="942" actId="20577"/>
          <ac:spMkLst>
            <pc:docMk/>
            <pc:sldMk cId="4234285145" sldId="258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11.697" v="945" actId="20577"/>
        <pc:sldMkLst>
          <pc:docMk/>
          <pc:sldMk cId="4171655173" sldId="259"/>
        </pc:sldMkLst>
        <pc:spChg chg="mod">
          <ac:chgData name="Aren Paster" userId="XyOhTgzVeBNTBSiVrIViZFmOBAH5ra6Nnls64ZZnnQ4=" providerId="None" clId="Web-{819687B5-761A-4E5C-A36F-8BFFEB371F61}" dt="2020-09-22T18:26:39.362" v="152" actId="20577"/>
          <ac:spMkLst>
            <pc:docMk/>
            <pc:sldMk cId="4171655173" sldId="259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11.697" v="945" actId="20577"/>
          <ac:spMkLst>
            <pc:docMk/>
            <pc:sldMk cId="4171655173" sldId="259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4:58.088" v="934" actId="20577"/>
        <pc:sldMkLst>
          <pc:docMk/>
          <pc:sldMk cId="2356084373" sldId="260"/>
        </pc:sldMkLst>
        <pc:spChg chg="mod">
          <ac:chgData name="Aren Paster" userId="XyOhTgzVeBNTBSiVrIViZFmOBAH5ra6Nnls64ZZnnQ4=" providerId="None" clId="Web-{819687B5-761A-4E5C-A36F-8BFFEB371F61}" dt="2020-09-22T18:27:11.566" v="165" actId="20577"/>
          <ac:spMkLst>
            <pc:docMk/>
            <pc:sldMk cId="2356084373" sldId="260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4:58.088" v="934" actId="20577"/>
          <ac:spMkLst>
            <pc:docMk/>
            <pc:sldMk cId="2356084373" sldId="260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03.479" v="939" actId="20577"/>
        <pc:sldMkLst>
          <pc:docMk/>
          <pc:sldMk cId="3821116127" sldId="261"/>
        </pc:sldMkLst>
        <pc:spChg chg="mod">
          <ac:chgData name="Aren Paster" userId="XyOhTgzVeBNTBSiVrIViZFmOBAH5ra6Nnls64ZZnnQ4=" providerId="None" clId="Web-{819687B5-761A-4E5C-A36F-8BFFEB371F61}" dt="2020-09-22T18:27:15.832" v="168" actId="20577"/>
          <ac:spMkLst>
            <pc:docMk/>
            <pc:sldMk cId="3821116127" sldId="261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03.479" v="939" actId="20577"/>
          <ac:spMkLst>
            <pc:docMk/>
            <pc:sldMk cId="3821116127" sldId="261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54.760" v="996" actId="20577"/>
        <pc:sldMkLst>
          <pc:docMk/>
          <pc:sldMk cId="2176639548" sldId="262"/>
        </pc:sldMkLst>
        <pc:spChg chg="mod">
          <ac:chgData name="Aren Paster" userId="XyOhTgzVeBNTBSiVrIViZFmOBAH5ra6Nnls64ZZnnQ4=" providerId="None" clId="Web-{819687B5-761A-4E5C-A36F-8BFFEB371F61}" dt="2020-09-22T18:27:22.254" v="171" actId="20577"/>
          <ac:spMkLst>
            <pc:docMk/>
            <pc:sldMk cId="2176639548" sldId="262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54.760" v="996" actId="20577"/>
          <ac:spMkLst>
            <pc:docMk/>
            <pc:sldMk cId="2176639548" sldId="262"/>
            <ac:spMk id="3" creationId="{00000000-0000-0000-0000-000000000000}"/>
          </ac:spMkLst>
        </pc:spChg>
      </pc:sldChg>
    </pc:docChg>
  </pc:docChgLst>
  <pc:docChgLst>
    <pc:chgData name="Aren Paster" userId="XyOhTgzVeBNTBSiVrIViZFmOBAH5ra6Nnls64ZZnnQ4=" providerId="None" clId="Web-{DFB7171E-5B4F-4528-9D39-2B470DC7D884}"/>
    <pc:docChg chg="modSld">
      <pc:chgData name="Aren Paster" userId="XyOhTgzVeBNTBSiVrIViZFmOBAH5ra6Nnls64ZZnnQ4=" providerId="None" clId="Web-{DFB7171E-5B4F-4528-9D39-2B470DC7D884}" dt="2020-10-02T17:22:58.913" v="7" actId="20577"/>
      <pc:docMkLst>
        <pc:docMk/>
      </pc:docMkLst>
      <pc:sldChg chg="modSp">
        <pc:chgData name="Aren Paster" userId="XyOhTgzVeBNTBSiVrIViZFmOBAH5ra6Nnls64ZZnnQ4=" providerId="None" clId="Web-{DFB7171E-5B4F-4528-9D39-2B470DC7D884}" dt="2020-10-02T17:22:58.835" v="5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DFB7171E-5B4F-4528-9D39-2B470DC7D884}" dt="2020-10-02T17:22:58.835" v="5" actId="20577"/>
          <ac:spMkLst>
            <pc:docMk/>
            <pc:sldMk cId="3222008936" sldId="25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35306-9822-48A8-9432-3E2816A97DE9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4138" y="1154113"/>
            <a:ext cx="4149725" cy="31130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40238"/>
            <a:ext cx="5486400" cy="3633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458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6458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3A139-74D1-4B27-B7E7-ED61B264D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68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54138" y="1154113"/>
            <a:ext cx="4149725" cy="31130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– DO NOT PRINT your poster unless specifically asked!!!!</a:t>
            </a:r>
            <a:br>
              <a:rPr lang="en-US" dirty="0"/>
            </a:br>
            <a:r>
              <a:rPr lang="en-US" dirty="0"/>
              <a:t>Design Lab Team:</a:t>
            </a:r>
          </a:p>
          <a:p>
            <a:r>
              <a:rPr lang="en-US" sz="1200" dirty="0"/>
              <a:t>- DO NOT use glossy paper. It is twice the cost and glare from classroom lights make it hard to read.</a:t>
            </a:r>
          </a:p>
          <a:p>
            <a:r>
              <a:rPr lang="en-US" sz="1200"/>
              <a:t>- Printed </a:t>
            </a:r>
            <a:r>
              <a:rPr lang="en-US" sz="1200" dirty="0"/>
              <a:t>full size this will be 3ft x 4ft – Help Desk has printing instructions (sadly not posted on-line)</a:t>
            </a:r>
            <a:endParaRPr lang="en-US" sz="1200" dirty="0"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3A139-74D1-4B27-B7E7-ED61B264D7E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743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54138" y="1154113"/>
            <a:ext cx="4149725" cy="31130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3A139-74D1-4B27-B7E7-ED61B264D7E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29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8947789"/>
            <a:ext cx="32644080" cy="61741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720" y="16322040"/>
            <a:ext cx="26883360" cy="7360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20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840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760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680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600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5211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441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361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843480" y="1153484"/>
            <a:ext cx="8641080" cy="245764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20240" y="1153484"/>
            <a:ext cx="25283160" cy="24576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4" y="18508984"/>
            <a:ext cx="32644080" cy="5720715"/>
          </a:xfrm>
        </p:spPr>
        <p:txBody>
          <a:bodyPr anchor="t"/>
          <a:lstStyle>
            <a:lvl1pPr algn="l">
              <a:defRPr sz="16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4" y="12208197"/>
            <a:ext cx="32644080" cy="6300786"/>
          </a:xfrm>
        </p:spPr>
        <p:txBody>
          <a:bodyPr anchor="b"/>
          <a:lstStyle>
            <a:lvl1pPr marL="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1pPr>
            <a:lvl2pPr marL="1920199" indent="0">
              <a:buNone/>
              <a:defRPr sz="7525">
                <a:solidFill>
                  <a:schemeClr val="tx1">
                    <a:tint val="75000"/>
                  </a:schemeClr>
                </a:solidFill>
              </a:defRPr>
            </a:lvl2pPr>
            <a:lvl3pPr marL="3840398" indent="0">
              <a:buNone/>
              <a:defRPr sz="6738">
                <a:solidFill>
                  <a:schemeClr val="tx1">
                    <a:tint val="75000"/>
                  </a:schemeClr>
                </a:solidFill>
              </a:defRPr>
            </a:lvl3pPr>
            <a:lvl4pPr marL="5760597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4pPr>
            <a:lvl5pPr marL="7680796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5pPr>
            <a:lvl6pPr marL="9600994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6pPr>
            <a:lvl7pPr marL="11521193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7pPr>
            <a:lvl8pPr marL="13441392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8pPr>
            <a:lvl9pPr marL="15361591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6720843"/>
            <a:ext cx="16962120" cy="19009044"/>
          </a:xfrm>
        </p:spPr>
        <p:txBody>
          <a:bodyPr/>
          <a:lstStyle>
            <a:lvl1pPr>
              <a:defRPr sz="11725"/>
            </a:lvl1pPr>
            <a:lvl2pPr>
              <a:defRPr sz="10063"/>
            </a:lvl2pPr>
            <a:lvl3pPr>
              <a:defRPr sz="8400"/>
            </a:lvl3pPr>
            <a:lvl4pPr>
              <a:defRPr sz="7525"/>
            </a:lvl4pPr>
            <a:lvl5pPr>
              <a:defRPr sz="7525"/>
            </a:lvl5pPr>
            <a:lvl6pPr>
              <a:defRPr sz="7525"/>
            </a:lvl6pPr>
            <a:lvl7pPr>
              <a:defRPr sz="7525"/>
            </a:lvl7pPr>
            <a:lvl8pPr>
              <a:defRPr sz="7525"/>
            </a:lvl8pPr>
            <a:lvl9pPr>
              <a:defRPr sz="75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522440" y="6720843"/>
            <a:ext cx="16962120" cy="19009044"/>
          </a:xfrm>
        </p:spPr>
        <p:txBody>
          <a:bodyPr/>
          <a:lstStyle>
            <a:lvl1pPr>
              <a:defRPr sz="11725"/>
            </a:lvl1pPr>
            <a:lvl2pPr>
              <a:defRPr sz="10063"/>
            </a:lvl2pPr>
            <a:lvl3pPr>
              <a:defRPr sz="8400"/>
            </a:lvl3pPr>
            <a:lvl4pPr>
              <a:defRPr sz="7525"/>
            </a:lvl4pPr>
            <a:lvl5pPr>
              <a:defRPr sz="7525"/>
            </a:lvl5pPr>
            <a:lvl6pPr>
              <a:defRPr sz="7525"/>
            </a:lvl6pPr>
            <a:lvl7pPr>
              <a:defRPr sz="7525"/>
            </a:lvl7pPr>
            <a:lvl8pPr>
              <a:defRPr sz="7525"/>
            </a:lvl8pPr>
            <a:lvl9pPr>
              <a:defRPr sz="75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6447474"/>
            <a:ext cx="16968789" cy="2687001"/>
          </a:xfrm>
        </p:spPr>
        <p:txBody>
          <a:bodyPr anchor="b"/>
          <a:lstStyle>
            <a:lvl1pPr marL="0" indent="0">
              <a:buNone/>
              <a:defRPr sz="10063" b="1"/>
            </a:lvl1pPr>
            <a:lvl2pPr marL="1920199" indent="0">
              <a:buNone/>
              <a:defRPr sz="8400" b="1"/>
            </a:lvl2pPr>
            <a:lvl3pPr marL="3840398" indent="0">
              <a:buNone/>
              <a:defRPr sz="7525" b="1"/>
            </a:lvl3pPr>
            <a:lvl4pPr marL="5760597" indent="0">
              <a:buNone/>
              <a:defRPr sz="6738" b="1"/>
            </a:lvl4pPr>
            <a:lvl5pPr marL="7680796" indent="0">
              <a:buNone/>
              <a:defRPr sz="6738" b="1"/>
            </a:lvl5pPr>
            <a:lvl6pPr marL="9600994" indent="0">
              <a:buNone/>
              <a:defRPr sz="6738" b="1"/>
            </a:lvl6pPr>
            <a:lvl7pPr marL="11521193" indent="0">
              <a:buNone/>
              <a:defRPr sz="6738" b="1"/>
            </a:lvl7pPr>
            <a:lvl8pPr marL="13441392" indent="0">
              <a:buNone/>
              <a:defRPr sz="6738" b="1"/>
            </a:lvl8pPr>
            <a:lvl9pPr marL="15361591" indent="0">
              <a:buNone/>
              <a:defRPr sz="67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0" y="9134476"/>
            <a:ext cx="16968789" cy="16595409"/>
          </a:xfrm>
        </p:spPr>
        <p:txBody>
          <a:bodyPr/>
          <a:lstStyle>
            <a:lvl1pPr>
              <a:defRPr sz="10063"/>
            </a:lvl1pPr>
            <a:lvl2pPr>
              <a:defRPr sz="8400"/>
            </a:lvl2pPr>
            <a:lvl3pPr>
              <a:defRPr sz="7525"/>
            </a:lvl3pPr>
            <a:lvl4pPr>
              <a:defRPr sz="6738"/>
            </a:lvl4pPr>
            <a:lvl5pPr>
              <a:defRPr sz="6738"/>
            </a:lvl5pPr>
            <a:lvl6pPr>
              <a:defRPr sz="6738"/>
            </a:lvl6pPr>
            <a:lvl7pPr>
              <a:defRPr sz="6738"/>
            </a:lvl7pPr>
            <a:lvl8pPr>
              <a:defRPr sz="6738"/>
            </a:lvl8pPr>
            <a:lvl9pPr>
              <a:defRPr sz="6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106" y="6447474"/>
            <a:ext cx="16975455" cy="2687001"/>
          </a:xfrm>
        </p:spPr>
        <p:txBody>
          <a:bodyPr anchor="b"/>
          <a:lstStyle>
            <a:lvl1pPr marL="0" indent="0">
              <a:buNone/>
              <a:defRPr sz="10063" b="1"/>
            </a:lvl1pPr>
            <a:lvl2pPr marL="1920199" indent="0">
              <a:buNone/>
              <a:defRPr sz="8400" b="1"/>
            </a:lvl2pPr>
            <a:lvl3pPr marL="3840398" indent="0">
              <a:buNone/>
              <a:defRPr sz="7525" b="1"/>
            </a:lvl3pPr>
            <a:lvl4pPr marL="5760597" indent="0">
              <a:buNone/>
              <a:defRPr sz="6738" b="1"/>
            </a:lvl4pPr>
            <a:lvl5pPr marL="7680796" indent="0">
              <a:buNone/>
              <a:defRPr sz="6738" b="1"/>
            </a:lvl5pPr>
            <a:lvl6pPr marL="9600994" indent="0">
              <a:buNone/>
              <a:defRPr sz="6738" b="1"/>
            </a:lvl6pPr>
            <a:lvl7pPr marL="11521193" indent="0">
              <a:buNone/>
              <a:defRPr sz="6738" b="1"/>
            </a:lvl7pPr>
            <a:lvl8pPr marL="13441392" indent="0">
              <a:buNone/>
              <a:defRPr sz="6738" b="1"/>
            </a:lvl8pPr>
            <a:lvl9pPr marL="15361591" indent="0">
              <a:buNone/>
              <a:defRPr sz="67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106" y="9134476"/>
            <a:ext cx="16975455" cy="16595409"/>
          </a:xfrm>
        </p:spPr>
        <p:txBody>
          <a:bodyPr/>
          <a:lstStyle>
            <a:lvl1pPr>
              <a:defRPr sz="10063"/>
            </a:lvl1pPr>
            <a:lvl2pPr>
              <a:defRPr sz="8400"/>
            </a:lvl2pPr>
            <a:lvl3pPr>
              <a:defRPr sz="7525"/>
            </a:lvl3pPr>
            <a:lvl4pPr>
              <a:defRPr sz="6738"/>
            </a:lvl4pPr>
            <a:lvl5pPr>
              <a:defRPr sz="6738"/>
            </a:lvl5pPr>
            <a:lvl6pPr>
              <a:defRPr sz="6738"/>
            </a:lvl6pPr>
            <a:lvl7pPr>
              <a:defRPr sz="6738"/>
            </a:lvl7pPr>
            <a:lvl8pPr>
              <a:defRPr sz="6738"/>
            </a:lvl8pPr>
            <a:lvl9pPr>
              <a:defRPr sz="6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3" y="1146810"/>
            <a:ext cx="12634914" cy="4880610"/>
          </a:xfrm>
        </p:spPr>
        <p:txBody>
          <a:bodyPr anchor="b"/>
          <a:lstStyle>
            <a:lvl1pPr algn="l">
              <a:defRPr sz="8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210" y="1146813"/>
            <a:ext cx="21469350" cy="24583074"/>
          </a:xfrm>
        </p:spPr>
        <p:txBody>
          <a:bodyPr/>
          <a:lstStyle>
            <a:lvl1pPr>
              <a:defRPr sz="13475"/>
            </a:lvl1pPr>
            <a:lvl2pPr>
              <a:defRPr sz="11725"/>
            </a:lvl2pPr>
            <a:lvl3pPr>
              <a:defRPr sz="10063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3" y="6027423"/>
            <a:ext cx="12634914" cy="19702464"/>
          </a:xfrm>
        </p:spPr>
        <p:txBody>
          <a:bodyPr/>
          <a:lstStyle>
            <a:lvl1pPr marL="0" indent="0">
              <a:buNone/>
              <a:defRPr sz="5863"/>
            </a:lvl1pPr>
            <a:lvl2pPr marL="1920199" indent="0">
              <a:buNone/>
              <a:defRPr sz="5075"/>
            </a:lvl2pPr>
            <a:lvl3pPr marL="3840398" indent="0">
              <a:buNone/>
              <a:defRPr sz="4200"/>
            </a:lvl3pPr>
            <a:lvl4pPr marL="5760597" indent="0">
              <a:buNone/>
              <a:defRPr sz="3763"/>
            </a:lvl4pPr>
            <a:lvl5pPr marL="7680796" indent="0">
              <a:buNone/>
              <a:defRPr sz="3763"/>
            </a:lvl5pPr>
            <a:lvl6pPr marL="9600994" indent="0">
              <a:buNone/>
              <a:defRPr sz="3763"/>
            </a:lvl6pPr>
            <a:lvl7pPr marL="11521193" indent="0">
              <a:buNone/>
              <a:defRPr sz="3763"/>
            </a:lvl7pPr>
            <a:lvl8pPr marL="13441392" indent="0">
              <a:buNone/>
              <a:defRPr sz="3763"/>
            </a:lvl8pPr>
            <a:lvl9pPr marL="15361591" indent="0">
              <a:buNone/>
              <a:defRPr sz="37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609" y="20162521"/>
            <a:ext cx="23042880" cy="2380299"/>
          </a:xfrm>
        </p:spPr>
        <p:txBody>
          <a:bodyPr anchor="b"/>
          <a:lstStyle>
            <a:lvl1pPr algn="l">
              <a:defRPr sz="8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609" y="2573655"/>
            <a:ext cx="23042880" cy="17282160"/>
          </a:xfrm>
        </p:spPr>
        <p:txBody>
          <a:bodyPr/>
          <a:lstStyle>
            <a:lvl1pPr marL="0" indent="0">
              <a:buNone/>
              <a:defRPr sz="13475"/>
            </a:lvl1pPr>
            <a:lvl2pPr marL="1920199" indent="0">
              <a:buNone/>
              <a:defRPr sz="11725"/>
            </a:lvl2pPr>
            <a:lvl3pPr marL="3840398" indent="0">
              <a:buNone/>
              <a:defRPr sz="10063"/>
            </a:lvl3pPr>
            <a:lvl4pPr marL="5760597" indent="0">
              <a:buNone/>
              <a:defRPr sz="8400"/>
            </a:lvl4pPr>
            <a:lvl5pPr marL="7680796" indent="0">
              <a:buNone/>
              <a:defRPr sz="8400"/>
            </a:lvl5pPr>
            <a:lvl6pPr marL="9600994" indent="0">
              <a:buNone/>
              <a:defRPr sz="8400"/>
            </a:lvl6pPr>
            <a:lvl7pPr marL="11521193" indent="0">
              <a:buNone/>
              <a:defRPr sz="8400"/>
            </a:lvl7pPr>
            <a:lvl8pPr marL="13441392" indent="0">
              <a:buNone/>
              <a:defRPr sz="8400"/>
            </a:lvl8pPr>
            <a:lvl9pPr marL="15361591" indent="0">
              <a:buNone/>
              <a:defRPr sz="8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609" y="22542820"/>
            <a:ext cx="23042880" cy="3380421"/>
          </a:xfrm>
        </p:spPr>
        <p:txBody>
          <a:bodyPr/>
          <a:lstStyle>
            <a:lvl1pPr marL="0" indent="0">
              <a:buNone/>
              <a:defRPr sz="5863"/>
            </a:lvl1pPr>
            <a:lvl2pPr marL="1920199" indent="0">
              <a:buNone/>
              <a:defRPr sz="5075"/>
            </a:lvl2pPr>
            <a:lvl3pPr marL="3840398" indent="0">
              <a:buNone/>
              <a:defRPr sz="4200"/>
            </a:lvl3pPr>
            <a:lvl4pPr marL="5760597" indent="0">
              <a:buNone/>
              <a:defRPr sz="3763"/>
            </a:lvl4pPr>
            <a:lvl5pPr marL="7680796" indent="0">
              <a:buNone/>
              <a:defRPr sz="3763"/>
            </a:lvl5pPr>
            <a:lvl6pPr marL="9600994" indent="0">
              <a:buNone/>
              <a:defRPr sz="3763"/>
            </a:lvl6pPr>
            <a:lvl7pPr marL="11521193" indent="0">
              <a:buNone/>
              <a:defRPr sz="3763"/>
            </a:lvl7pPr>
            <a:lvl8pPr marL="13441392" indent="0">
              <a:buNone/>
              <a:defRPr sz="3763"/>
            </a:lvl8pPr>
            <a:lvl9pPr marL="15361591" indent="0">
              <a:buNone/>
              <a:defRPr sz="37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1153479"/>
            <a:ext cx="34564320" cy="48006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6720843"/>
            <a:ext cx="34564320" cy="19009044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20240" y="26696674"/>
            <a:ext cx="8961120" cy="1533525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0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42F64-AD6F-4ED6-90C6-23979285BFB4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21640" y="26696674"/>
            <a:ext cx="12161520" cy="1533525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0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523440" y="26696674"/>
            <a:ext cx="8961120" cy="1533525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0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920199" rtl="0" eaLnBrk="1" latinLnBrk="0" hangingPunct="1">
        <a:spcBef>
          <a:spcPct val="0"/>
        </a:spcBef>
        <a:buNone/>
        <a:defRPr sz="184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40149" indent="-1440149" algn="l" defTabSz="1920199" rtl="0" eaLnBrk="1" latinLnBrk="0" hangingPunct="1">
        <a:spcBef>
          <a:spcPct val="20000"/>
        </a:spcBef>
        <a:buFont typeface="Arial"/>
        <a:buChar char="•"/>
        <a:defRPr sz="13475" kern="1200">
          <a:solidFill>
            <a:schemeClr val="tx1"/>
          </a:solidFill>
          <a:latin typeface="+mn-lt"/>
          <a:ea typeface="+mn-ea"/>
          <a:cs typeface="+mn-cs"/>
        </a:defRPr>
      </a:lvl1pPr>
      <a:lvl2pPr marL="3120324" indent="-1200125" algn="l" defTabSz="1920199" rtl="0" eaLnBrk="1" latinLnBrk="0" hangingPunct="1">
        <a:spcBef>
          <a:spcPct val="20000"/>
        </a:spcBef>
        <a:buFont typeface="Arial"/>
        <a:buChar char="–"/>
        <a:defRPr sz="11725" kern="1200">
          <a:solidFill>
            <a:schemeClr val="tx1"/>
          </a:solidFill>
          <a:latin typeface="+mn-lt"/>
          <a:ea typeface="+mn-ea"/>
          <a:cs typeface="+mn-cs"/>
        </a:defRPr>
      </a:lvl2pPr>
      <a:lvl3pPr marL="4800498" indent="-960100" algn="l" defTabSz="1920199" rtl="0" eaLnBrk="1" latinLnBrk="0" hangingPunct="1">
        <a:spcBef>
          <a:spcPct val="20000"/>
        </a:spcBef>
        <a:buFont typeface="Arial"/>
        <a:buChar char="•"/>
        <a:defRPr sz="10063" kern="1200">
          <a:solidFill>
            <a:schemeClr val="tx1"/>
          </a:solidFill>
          <a:latin typeface="+mn-lt"/>
          <a:ea typeface="+mn-ea"/>
          <a:cs typeface="+mn-cs"/>
        </a:defRPr>
      </a:lvl3pPr>
      <a:lvl4pPr marL="6720696" indent="-960100" algn="l" defTabSz="1920199" rtl="0" eaLnBrk="1" latinLnBrk="0" hangingPunct="1">
        <a:spcBef>
          <a:spcPct val="20000"/>
        </a:spcBef>
        <a:buFont typeface="Arial"/>
        <a:buChar char="–"/>
        <a:defRPr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8640895" indent="-960100" algn="l" defTabSz="1920199" rtl="0" eaLnBrk="1" latinLnBrk="0" hangingPunct="1">
        <a:spcBef>
          <a:spcPct val="20000"/>
        </a:spcBef>
        <a:buFont typeface="Arial"/>
        <a:buChar char="»"/>
        <a:defRPr sz="840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093" indent="-960100" algn="l" defTabSz="1920199" rtl="0" eaLnBrk="1" latinLnBrk="0" hangingPunct="1">
        <a:spcBef>
          <a:spcPct val="20000"/>
        </a:spcBef>
        <a:buFont typeface="Arial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292" indent="-960100" algn="l" defTabSz="1920199" rtl="0" eaLnBrk="1" latinLnBrk="0" hangingPunct="1">
        <a:spcBef>
          <a:spcPct val="20000"/>
        </a:spcBef>
        <a:buFont typeface="Arial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492" indent="-960100" algn="l" defTabSz="1920199" rtl="0" eaLnBrk="1" latinLnBrk="0" hangingPunct="1">
        <a:spcBef>
          <a:spcPct val="20000"/>
        </a:spcBef>
        <a:buFont typeface="Arial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8pPr>
      <a:lvl9pPr marL="16321690" indent="-960100" algn="l" defTabSz="1920199" rtl="0" eaLnBrk="1" latinLnBrk="0" hangingPunct="1">
        <a:spcBef>
          <a:spcPct val="20000"/>
        </a:spcBef>
        <a:buFont typeface="Arial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1pPr>
      <a:lvl2pPr marL="1920199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2pPr>
      <a:lvl3pPr marL="3840398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3pPr>
      <a:lvl4pPr marL="5760597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4pPr>
      <a:lvl5pPr marL="7680796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5pPr>
      <a:lvl6pPr marL="9600994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6pPr>
      <a:lvl7pPr marL="11521193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7pPr>
      <a:lvl8pPr marL="13441392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8pPr>
      <a:lvl9pPr marL="15361591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Board_of_Directors_Revie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esignlab.rpi.edu/projects" TargetMode="External"/><Relationship Id="rId4" Type="http://schemas.openxmlformats.org/officeDocument/2006/relationships/hyperlink" Target="https://designlab.eng.rpi.edu/edn/projects/capstone-support-dev/wiki/Poster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signLab_logo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0968" y="1060989"/>
            <a:ext cx="4989163" cy="1600200"/>
          </a:xfrm>
          <a:prstGeom prst="rect">
            <a:avLst/>
          </a:prstGeom>
        </p:spPr>
      </p:pic>
      <p:cxnSp>
        <p:nvCxnSpPr>
          <p:cNvPr id="6" name="Straight Connector 5"/>
          <p:cNvCxnSpPr>
            <a:cxnSpLocks/>
          </p:cNvCxnSpPr>
          <p:nvPr/>
        </p:nvCxnSpPr>
        <p:spPr>
          <a:xfrm flipV="1">
            <a:off x="533400" y="3395390"/>
            <a:ext cx="36562996" cy="5001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405321" y="363908"/>
            <a:ext cx="7351257" cy="1850472"/>
          </a:xfrm>
          <a:prstGeom prst="rect">
            <a:avLst/>
          </a:prstGeom>
          <a:noFill/>
        </p:spPr>
        <p:txBody>
          <a:bodyPr wrap="none" lIns="79985" tIns="39988" rIns="79985" bIns="39988" rtlCol="0">
            <a:spAutoFit/>
          </a:bodyPr>
          <a:lstStyle/>
          <a:p>
            <a:r>
              <a:rPr lang="en-US" sz="11500" dirty="0"/>
              <a:t>Project Title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68026" y="2533650"/>
            <a:ext cx="17836435" cy="911754"/>
          </a:xfrm>
          <a:prstGeom prst="rect">
            <a:avLst/>
          </a:prstGeom>
          <a:noFill/>
        </p:spPr>
        <p:txBody>
          <a:bodyPr wrap="none" lIns="79985" tIns="39988" rIns="79985" bIns="39988" rtlCol="0">
            <a:spAutoFit/>
          </a:bodyPr>
          <a:lstStyle/>
          <a:p>
            <a:r>
              <a:rPr lang="en-US" sz="5400" dirty="0"/>
              <a:t>Semester Year Team: Student1 (Major1), Student2 (Major2), …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588674" y="1060989"/>
            <a:ext cx="4507722" cy="1238766"/>
          </a:xfrm>
          <a:prstGeom prst="rect">
            <a:avLst/>
          </a:prstGeom>
          <a:noFill/>
        </p:spPr>
        <p:txBody>
          <a:bodyPr wrap="none" lIns="79985" tIns="39988" rIns="79985" bIns="39988" rtlCol="0">
            <a:spAutoFit/>
          </a:bodyPr>
          <a:lstStyle/>
          <a:p>
            <a:r>
              <a:rPr lang="en-US" sz="7525" dirty="0"/>
              <a:t>Client Logo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80131" y="27470100"/>
            <a:ext cx="26708543" cy="861740"/>
          </a:xfrm>
          <a:prstGeom prst="rect">
            <a:avLst/>
          </a:prstGeom>
          <a:noFill/>
        </p:spPr>
        <p:txBody>
          <a:bodyPr wrap="none" lIns="79985" tIns="39988" rIns="79985" bIns="39988" rtlCol="0">
            <a:spAutoFit/>
          </a:bodyPr>
          <a:lstStyle/>
          <a:p>
            <a:pPr algn="ctr"/>
            <a:r>
              <a:rPr lang="en-US" sz="5075" dirty="0"/>
              <a:t>Client Mentor(s): Name1, Name2, …  ; Project Engineer: Name (Dept.); Chief Engineer: Name (Dept.)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E94BEA9-4074-C599-D15E-AC0B46859BB4}"/>
              </a:ext>
            </a:extLst>
          </p:cNvPr>
          <p:cNvCxnSpPr>
            <a:cxnSpLocks/>
          </p:cNvCxnSpPr>
          <p:nvPr/>
        </p:nvCxnSpPr>
        <p:spPr>
          <a:xfrm flipV="1">
            <a:off x="952904" y="26914485"/>
            <a:ext cx="36562996" cy="5001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400" dirty="0"/>
              <a:t>Previous slide was a TEMPLATE for the poster.</a:t>
            </a:r>
            <a:br>
              <a:rPr lang="en-US" sz="8400" dirty="0"/>
            </a:br>
            <a:r>
              <a:rPr lang="en-US" sz="8400" dirty="0"/>
              <a:t>Slides 2-4 contain INSTRUCTIONS for the poster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5534027"/>
            <a:ext cx="35493960" cy="22116095"/>
          </a:xfrm>
        </p:spPr>
        <p:txBody>
          <a:bodyPr vert="horz" lIns="384048" tIns="192024" rIns="384048" bIns="192024" rtlCol="0" anchor="t">
            <a:normAutofit fontScale="85000" lnSpcReduction="20000"/>
          </a:bodyPr>
          <a:lstStyle/>
          <a:p>
            <a:r>
              <a:rPr lang="en-US" sz="8800" dirty="0"/>
              <a:t>Detailed notes are (of course) on EDN</a:t>
            </a:r>
          </a:p>
          <a:p>
            <a:pPr lvl="1"/>
            <a:r>
              <a:rPr lang="en-US" sz="8800" dirty="0">
                <a:hlinkClick r:id="rId3"/>
              </a:rPr>
              <a:t>Board of Directors Review</a:t>
            </a:r>
            <a:endParaRPr lang="en-US" sz="8800" dirty="0"/>
          </a:p>
          <a:p>
            <a:pPr lvl="1"/>
            <a:r>
              <a:rPr lang="en-US" sz="8800" dirty="0">
                <a:hlinkClick r:id="rId4"/>
              </a:rPr>
              <a:t>https://designlab.eng.rpi.edu/edn/projects/capstone-support-dev/wiki/Poster</a:t>
            </a:r>
            <a:r>
              <a:rPr lang="en-US" sz="8800" dirty="0"/>
              <a:t> </a:t>
            </a:r>
          </a:p>
          <a:p>
            <a:r>
              <a:rPr lang="en-US" sz="8800" dirty="0"/>
              <a:t>Project Engineers’ department is “CORE”, </a:t>
            </a:r>
            <a:r>
              <a:rPr lang="en-US" sz="8800" b="1" u="sng" dirty="0"/>
              <a:t>except</a:t>
            </a:r>
            <a:r>
              <a:rPr lang="en-US" sz="8800" dirty="0"/>
              <a:t> for Prof. Kanai, who is a member of ECSE</a:t>
            </a:r>
          </a:p>
          <a:p>
            <a:r>
              <a:rPr lang="en-US" sz="8800" dirty="0"/>
              <a:t>DO NOT put your Gantt chart on the poster. Don’t print it, don’t mention it, don’t show it. It is too small and too detailed for the 25 min schedule.</a:t>
            </a:r>
          </a:p>
          <a:p>
            <a:r>
              <a:rPr lang="en-US" sz="8800" dirty="0"/>
              <a:t>Abbreviations of Majors</a:t>
            </a:r>
          </a:p>
          <a:p>
            <a:pPr marL="1920199" lvl="1" indent="0">
              <a:buNone/>
            </a:pPr>
            <a:r>
              <a:rPr lang="en-US" sz="6600" dirty="0"/>
              <a:t>	Mechanical – MECL			Electrical - ELEC</a:t>
            </a:r>
          </a:p>
          <a:p>
            <a:pPr marL="1920199" lvl="1" indent="0">
              <a:buNone/>
            </a:pPr>
            <a:r>
              <a:rPr lang="en-US" sz="6600" dirty="0"/>
              <a:t>	Computer Systems – CSYS		Computer Science - CSCI</a:t>
            </a:r>
          </a:p>
          <a:p>
            <a:pPr marL="1920199" lvl="1" indent="0">
              <a:buNone/>
            </a:pPr>
            <a:r>
              <a:rPr lang="en-US" sz="6600" dirty="0"/>
              <a:t>	Materials – MATL				Industrial Management- MGTE</a:t>
            </a:r>
          </a:p>
          <a:p>
            <a:pPr marL="1920199" lvl="1" indent="0">
              <a:buNone/>
            </a:pPr>
            <a:r>
              <a:rPr lang="en-US" sz="6600" dirty="0"/>
              <a:t>	Aeronautical – AERO			Biomedical - BMED</a:t>
            </a:r>
          </a:p>
          <a:p>
            <a:r>
              <a:rPr lang="en-US" sz="8800" dirty="0"/>
              <a:t>USE this poster as an aid during presentation. Point to pictures, highlight data and graphs. If you draw a blank, just talk about the next section to get back on track.</a:t>
            </a:r>
          </a:p>
          <a:p>
            <a:r>
              <a:rPr lang="en-US" sz="8800" dirty="0">
                <a:cs typeface="Calibri"/>
              </a:rPr>
              <a:t>Some examples of past FINAL posters are hanging in classroom &amp; online for reference. </a:t>
            </a:r>
            <a:r>
              <a:rPr lang="en-US" sz="8800" dirty="0">
                <a:ea typeface="+mn-lt"/>
                <a:cs typeface="+mn-lt"/>
                <a:hlinkClick r:id="rId5"/>
              </a:rPr>
              <a:t>https://designlab.rpi.edu/projects</a:t>
            </a:r>
            <a:r>
              <a:rPr lang="en-US" sz="8800" dirty="0">
                <a:ea typeface="+mn-lt"/>
                <a:cs typeface="+mn-lt"/>
              </a:rPr>
              <a:t> </a:t>
            </a:r>
          </a:p>
          <a:p>
            <a:r>
              <a:rPr lang="en-US" sz="8800" dirty="0">
                <a:ea typeface="+mn-lt"/>
                <a:cs typeface="+mn-lt"/>
              </a:rPr>
              <a:t>Board of Directors Review Posters (midterm) will be displayed on the monitors in the classroom</a:t>
            </a:r>
          </a:p>
          <a:p>
            <a:r>
              <a:rPr lang="en-US" sz="8800" dirty="0">
                <a:ea typeface="+mn-lt"/>
                <a:cs typeface="+mn-lt"/>
              </a:rPr>
              <a:t>Final Posters (end of semester) will be printed and hung on easels for the Design Showcase</a:t>
            </a:r>
          </a:p>
          <a:p>
            <a:pPr marL="0" indent="0">
              <a:buNone/>
            </a:pPr>
            <a:endParaRPr lang="en-US" sz="88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22008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914401" y="4400552"/>
            <a:ext cx="36118800" cy="19778473"/>
          </a:xfrm>
          <a:prstGeom prst="rect">
            <a:avLst/>
          </a:prstGeom>
          <a:noFill/>
        </p:spPr>
        <p:txBody>
          <a:bodyPr wrap="square" lIns="79998" tIns="39996" rIns="79998" bIns="39996" rtlCol="0">
            <a:spAutoFit/>
          </a:bodyPr>
          <a:lstStyle/>
          <a:p>
            <a:r>
              <a:rPr lang="en-US" sz="8000" dirty="0"/>
              <a:t>Required Poster Contents (suggest you use the words in bold as headings)</a:t>
            </a:r>
          </a:p>
          <a:p>
            <a:pPr marL="2457056" lvl="2" indent="-537471">
              <a:buFont typeface="Arial" pitchFamily="34" charset="0"/>
              <a:buChar char="•"/>
            </a:pPr>
            <a:r>
              <a:rPr lang="en-US" sz="8000" b="1" dirty="0"/>
              <a:t>Purpose</a:t>
            </a:r>
            <a:r>
              <a:rPr lang="en-US" sz="8000" dirty="0"/>
              <a:t>  - project goals &amp; client benefits</a:t>
            </a:r>
          </a:p>
          <a:p>
            <a:pPr marL="2457056" lvl="2" indent="-537471">
              <a:buFont typeface="Arial" pitchFamily="34" charset="0"/>
              <a:buChar char="•"/>
            </a:pPr>
            <a:r>
              <a:rPr lang="en-US" sz="8000" b="1" dirty="0"/>
              <a:t>Past Work and/or Project History </a:t>
            </a:r>
            <a:r>
              <a:rPr lang="en-US" sz="8000" dirty="0"/>
              <a:t>- as appropriate</a:t>
            </a:r>
          </a:p>
          <a:p>
            <a:pPr marL="2457056" lvl="2" indent="-537471">
              <a:buFont typeface="Arial" pitchFamily="34" charset="0"/>
              <a:buChar char="•"/>
            </a:pPr>
            <a:r>
              <a:rPr lang="en-US" sz="8000" b="1" dirty="0"/>
              <a:t>Semester Objectives/Requirements  </a:t>
            </a:r>
            <a:r>
              <a:rPr lang="en-US" sz="8000" dirty="0"/>
              <a:t>- specific desired results this semester, include a (system) diagram indicating what you designed</a:t>
            </a:r>
          </a:p>
          <a:p>
            <a:pPr marL="2457056" lvl="2" indent="-537471">
              <a:buFont typeface="Arial" pitchFamily="34" charset="0"/>
              <a:buChar char="•"/>
            </a:pPr>
            <a:r>
              <a:rPr lang="en-US" sz="8000" b="1" dirty="0"/>
              <a:t>Results and Accomplishments </a:t>
            </a:r>
            <a:r>
              <a:rPr lang="en-US" sz="8000" dirty="0"/>
              <a:t>- analysis, design, resulting artifacts, evaluations and test results, conclusions, </a:t>
            </a:r>
            <a:r>
              <a:rPr lang="en-US" sz="8000" dirty="0" err="1"/>
              <a:t>etc</a:t>
            </a:r>
            <a:endParaRPr lang="en-US" sz="8000" dirty="0"/>
          </a:p>
          <a:p>
            <a:pPr marL="2457056" lvl="2" indent="-537471">
              <a:buFont typeface="Arial" pitchFamily="34" charset="0"/>
              <a:buChar char="•"/>
            </a:pPr>
            <a:r>
              <a:rPr lang="en-US" sz="8000" b="1" dirty="0"/>
              <a:t>Next Steps and Plan </a:t>
            </a:r>
            <a:r>
              <a:rPr lang="en-US" sz="8000" dirty="0"/>
              <a:t>- what future Capstone team or client can pursue</a:t>
            </a:r>
          </a:p>
          <a:p>
            <a:pPr marL="2457056" lvl="2" indent="-537471">
              <a:buFont typeface="Arial" pitchFamily="34" charset="0"/>
              <a:buChar char="•"/>
            </a:pPr>
            <a:endParaRPr lang="en-US" sz="8000" dirty="0"/>
          </a:p>
          <a:p>
            <a:pPr marL="537471" lvl="1" indent="-537471">
              <a:buFont typeface="Arial" pitchFamily="34" charset="0"/>
              <a:buChar char="•"/>
            </a:pPr>
            <a:r>
              <a:rPr lang="en-US" sz="8000" b="1" u="sng" dirty="0"/>
              <a:t>Font of bulleted text should be 48 pt or larger</a:t>
            </a:r>
          </a:p>
          <a:p>
            <a:pPr marL="537471" lvl="1" indent="-537471">
              <a:buFont typeface="Arial" pitchFamily="34" charset="0"/>
              <a:buChar char="•"/>
            </a:pPr>
            <a:r>
              <a:rPr lang="en-US" sz="8000" b="1" u="sng" dirty="0"/>
              <a:t>Font of annotations and axis/figure labels should be 36 pt or larger</a:t>
            </a:r>
          </a:p>
          <a:p>
            <a:pPr marL="537471" lvl="1" indent="-537471">
              <a:buFont typeface="Arial" pitchFamily="34" charset="0"/>
              <a:buChar char="•"/>
            </a:pPr>
            <a:endParaRPr lang="en-US" sz="8000" dirty="0"/>
          </a:p>
          <a:p>
            <a:pPr marL="537471" indent="-537471">
              <a:buFont typeface="Arial" pitchFamily="34" charset="0"/>
              <a:buChar char="•"/>
            </a:pPr>
            <a:endParaRPr lang="en-US" sz="8000" dirty="0"/>
          </a:p>
          <a:p>
            <a:pPr marL="537471" indent="-537471">
              <a:buFont typeface="Arial" pitchFamily="34" charset="0"/>
              <a:buChar char="•"/>
            </a:pPr>
            <a:r>
              <a:rPr lang="en-US" sz="8000" dirty="0"/>
              <a:t>Use a plain background.  No background picture please.</a:t>
            </a:r>
          </a:p>
          <a:p>
            <a:pPr marL="537471" indent="-537471">
              <a:buFont typeface="Arial" pitchFamily="34" charset="0"/>
              <a:buChar char="•"/>
            </a:pPr>
            <a:r>
              <a:rPr lang="en-US" sz="8000" dirty="0"/>
              <a:t>No confidential information.</a:t>
            </a:r>
          </a:p>
          <a:p>
            <a:pPr marL="537471" indent="-537471">
              <a:buFont typeface="Arial" pitchFamily="34" charset="0"/>
              <a:buChar char="•"/>
            </a:pPr>
            <a:r>
              <a:rPr lang="en-US" sz="8000" dirty="0"/>
              <a:t>For RPI sponsored projects, use this logo -&gt;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6F23E2-4E9B-7A09-51DC-CE67DF38C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840480" y="1153480"/>
            <a:ext cx="46085760" cy="2239991"/>
          </a:xfrm>
        </p:spPr>
        <p:txBody>
          <a:bodyPr>
            <a:noAutofit/>
          </a:bodyPr>
          <a:lstStyle/>
          <a:p>
            <a:r>
              <a:rPr lang="en-US" sz="9600" b="1" dirty="0"/>
              <a:t>FINAL POSTER</a:t>
            </a:r>
            <a:endParaRPr lang="en-US" sz="37300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3E95FCD-FE0A-22FC-0F23-F59B4CE5707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116800" y="22746155"/>
            <a:ext cx="2743200" cy="1656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798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574</TotalTime>
  <Words>482</Words>
  <Application>Microsoft Office PowerPoint</Application>
  <PresentationFormat>Custom</PresentationFormat>
  <Paragraphs>39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Previous slide was a TEMPLATE for the poster. Slides 2-4 contain INSTRUCTIONS for the poster</vt:lpstr>
      <vt:lpstr>FINAL POSTER</vt:lpstr>
    </vt:vector>
  </TitlesOfParts>
  <Company>RPI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Junichi Kanai</dc:creator>
  <cp:lastModifiedBy>Paster, Aren</cp:lastModifiedBy>
  <cp:revision>208</cp:revision>
  <dcterms:created xsi:type="dcterms:W3CDTF">2010-10-13T15:25:13Z</dcterms:created>
  <dcterms:modified xsi:type="dcterms:W3CDTF">2026-04-16T14:38:51Z</dcterms:modified>
</cp:coreProperties>
</file>