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63" r:id="rId4"/>
    <p:sldId id="260" r:id="rId5"/>
    <p:sldId id="257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 snapToGrid="0">
      <p:cViewPr>
        <p:scale>
          <a:sx n="80" d="100"/>
          <a:sy n="80" d="100"/>
        </p:scale>
        <p:origin x="-80" y="-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4B93B-26EC-4EE6-B356-F4429A6D3E0B}" type="datetimeFigureOut">
              <a:rPr lang="en-US" smtClean="0"/>
              <a:t>9/1/2020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7EB37-CA8D-42B0-B834-42F5C89D8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071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39C10-2AAB-45AE-9EA8-6BF3923ED708}" type="datetime1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53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02F7B-B24E-42DC-A801-F161E9AE351C}" type="datetime1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0073E-BFDB-400C-81E3-74ED85B26BCA}" type="datetime1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54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27548-AB18-4358-8E8B-5907D5E0BFA9}" type="datetime1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16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7958E-313B-422D-8C2B-6C3F09446174}" type="datetime1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53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4264-D8DB-46FA-9256-B0B3ECD38D79}" type="datetime1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6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10BB-8B70-4CB4-8F62-D06A22DF9A66}" type="datetime1">
              <a:rPr lang="en-US" smtClean="0"/>
              <a:t>9/1/2020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1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37B68-20DB-4B14-86DB-25590ECE2258}" type="datetime1">
              <a:rPr lang="en-US" smtClean="0"/>
              <a:t>9/1/2020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2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3FAD-0BDC-427A-A177-3D6A7B23F706}" type="datetime1">
              <a:rPr lang="en-US" smtClean="0"/>
              <a:t>9/1/2020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73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64142-4DCF-49CA-9058-598EDEF21E3B}" type="datetime1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4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A0E6-C81D-488A-8C66-41DDAA5112C2}" type="datetime1">
              <a:rPr lang="en-US" smtClean="0"/>
              <a:t>9/1/2020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7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5DA90-9B05-4A36-9681-0546B4613D22}" type="datetime1">
              <a:rPr lang="en-US" smtClean="0"/>
              <a:t>9/1/2020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8D129-FA91-4B42-A79C-4FAAA5C25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4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EDN In-Class 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Basic layout and functionality</a:t>
            </a:r>
          </a:p>
          <a:p>
            <a:pPr marL="800100" lvl="1" indent="-342900"/>
            <a:r>
              <a:rPr lang="en-US" dirty="0"/>
              <a:t>Communication</a:t>
            </a:r>
          </a:p>
          <a:p>
            <a:pPr marL="800100" lvl="1" indent="-342900"/>
            <a:r>
              <a:rPr lang="en-US" dirty="0"/>
              <a:t>Project Planning</a:t>
            </a:r>
          </a:p>
          <a:p>
            <a:pPr marL="800100" lvl="1" indent="-342900"/>
            <a:r>
              <a:rPr lang="en-US" dirty="0"/>
              <a:t>Menu Overview</a:t>
            </a:r>
          </a:p>
          <a:p>
            <a:pPr marL="800100" lvl="1" indent="-34290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86786" y="4001294"/>
            <a:ext cx="50385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DRAFT</a:t>
            </a:r>
          </a:p>
          <a:p>
            <a:pPr algn="ctr"/>
            <a:r>
              <a:rPr 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Work in Progress</a:t>
            </a:r>
            <a:endParaRPr lang="en-US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224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35" t="7399" r="5999" b="7807"/>
          <a:stretch/>
        </p:blipFill>
        <p:spPr>
          <a:xfrm>
            <a:off x="2101516" y="240632"/>
            <a:ext cx="8630652" cy="6481010"/>
          </a:xfrm>
        </p:spPr>
      </p:pic>
      <p:sp>
        <p:nvSpPr>
          <p:cNvPr id="5" name="TextBox 4"/>
          <p:cNvSpPr txBox="1"/>
          <p:nvPr/>
        </p:nvSpPr>
        <p:spPr>
          <a:xfrm>
            <a:off x="433137" y="6352310"/>
            <a:ext cx="3487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Mind Map Created Using </a:t>
            </a:r>
            <a:r>
              <a:rPr lang="en-US" dirty="0" err="1"/>
              <a:t>Freeplane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3137" y="1443789"/>
            <a:ext cx="5133472" cy="107721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Types of Communication Typically Found in Capstone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7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D01F61-9412-4E9D-9A3B-1889B0A5D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5E4973-C8BB-4DE2-8950-7AB986BF67B3}"/>
              </a:ext>
            </a:extLst>
          </p:cNvPr>
          <p:cNvSpPr txBox="1"/>
          <p:nvPr/>
        </p:nvSpPr>
        <p:spPr>
          <a:xfrm>
            <a:off x="460408" y="275389"/>
            <a:ext cx="11271183" cy="107721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Types of Communication Typically Found in Capstone</a:t>
            </a:r>
          </a:p>
          <a:p>
            <a:pPr algn="ctr"/>
            <a:r>
              <a:rPr lang="en-US" sz="3200" dirty="0"/>
              <a:t>And Where They “Go”!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B75E85D-2609-468D-A165-A3DB2EB20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5443"/>
              </p:ext>
            </p:extLst>
          </p:nvPr>
        </p:nvGraphicFramePr>
        <p:xfrm>
          <a:off x="460408" y="1806786"/>
          <a:ext cx="11271183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8510">
                  <a:extLst>
                    <a:ext uri="{9D8B030D-6E8A-4147-A177-3AD203B41FA5}">
                      <a16:colId xmlns:a16="http://schemas.microsoft.com/office/drawing/2014/main" val="2538663905"/>
                    </a:ext>
                  </a:extLst>
                </a:gridCol>
                <a:gridCol w="4205612">
                  <a:extLst>
                    <a:ext uri="{9D8B030D-6E8A-4147-A177-3AD203B41FA5}">
                      <a16:colId xmlns:a16="http://schemas.microsoft.com/office/drawing/2014/main" val="3050174845"/>
                    </a:ext>
                  </a:extLst>
                </a:gridCol>
                <a:gridCol w="3757061">
                  <a:extLst>
                    <a:ext uri="{9D8B030D-6E8A-4147-A177-3AD203B41FA5}">
                      <a16:colId xmlns:a16="http://schemas.microsoft.com/office/drawing/2014/main" val="33189950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 / Reason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EDN Location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683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Work 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 Changes, Seen in Gantt Chart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339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Parts / Assemblies / Simulation Models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Repository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895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Memos / Reports / Word Docs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Revised multiple times, multiple authors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Repository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697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Revised multiple times, multiple authors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Repository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549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Presentations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Revised multiple times, multiple authors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Repository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322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Data &amp;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Revised multiple times, multiple authors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Repository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881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Software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Revised multiple times, multiple authors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Repository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027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Standard Operating Procedures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Revised multiple times, multiple authors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Wiki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505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On-Going Discussions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Original messages and replies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Message Forums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281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063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EDN Menu Overview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585248"/>
            <a:ext cx="776360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/>
              <a:t>Overview – team members and project description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/>
              <a:t>Activity – recent changes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/>
              <a:t>Roadmap – overview of tasks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/>
              <a:t>Issues – list of tasks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/>
              <a:t>Gantt – graphical view of issue list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/>
              <a:t>News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/>
              <a:t>Wiki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/>
              <a:t>Forums – MOST work posted here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/>
              <a:t>Repository – file storage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/>
              <a:t>Booty Bay – equipment Design Lab loans out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/>
              <a:t>Settings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483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Posting in Forums -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Create a post – “&lt;Insert name&gt;’s FIRST post!”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Reply - attach file AND describe contents</a:t>
            </a:r>
          </a:p>
          <a:p>
            <a:pPr lvl="1"/>
            <a:r>
              <a:rPr lang="en-US" dirty="0"/>
              <a:t>Post selfie or image of your choice</a:t>
            </a:r>
          </a:p>
          <a:p>
            <a:pPr lvl="1"/>
            <a:r>
              <a:rPr lang="en-US" dirty="0"/>
              <a:t>No text in comment box -&gt; doesn’t work</a:t>
            </a:r>
          </a:p>
          <a:p>
            <a:pPr lvl="1"/>
            <a:r>
              <a:rPr lang="en-US" dirty="0"/>
              <a:t>File larger than 9.77 Mb -&gt; doesn’t work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00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Gantt Chart -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an issue</a:t>
            </a:r>
          </a:p>
          <a:p>
            <a:pPr lvl="1"/>
            <a:r>
              <a:rPr lang="en-US" dirty="0"/>
              <a:t>Set </a:t>
            </a:r>
            <a:r>
              <a:rPr lang="en-US" b="1" dirty="0"/>
              <a:t>assignee </a:t>
            </a:r>
            <a:r>
              <a:rPr lang="en-US" dirty="0"/>
              <a:t>to “&lt;&lt;me&gt;&gt;”</a:t>
            </a:r>
          </a:p>
          <a:p>
            <a:pPr lvl="1"/>
            <a:r>
              <a:rPr lang="en-US" dirty="0"/>
              <a:t>Set </a:t>
            </a:r>
            <a:r>
              <a:rPr lang="en-US" b="1" dirty="0"/>
              <a:t>start date </a:t>
            </a:r>
            <a:r>
              <a:rPr lang="en-US" dirty="0"/>
              <a:t>&amp; </a:t>
            </a:r>
            <a:r>
              <a:rPr lang="en-US" b="1" dirty="0"/>
              <a:t>end date</a:t>
            </a:r>
          </a:p>
          <a:p>
            <a:pPr lvl="1"/>
            <a:r>
              <a:rPr lang="en-US" dirty="0"/>
              <a:t>Useful </a:t>
            </a:r>
            <a:r>
              <a:rPr lang="en-US" b="1" dirty="0"/>
              <a:t>description</a:t>
            </a:r>
          </a:p>
          <a:p>
            <a:pPr lvl="1"/>
            <a:r>
              <a:rPr lang="en-US" dirty="0"/>
              <a:t>Set </a:t>
            </a:r>
            <a:r>
              <a:rPr lang="en-US" b="1" dirty="0"/>
              <a:t>status</a:t>
            </a:r>
            <a:r>
              <a:rPr lang="en-US" dirty="0"/>
              <a:t> to “Assigned”</a:t>
            </a:r>
          </a:p>
          <a:p>
            <a:pPr lvl="1"/>
            <a:r>
              <a:rPr lang="en-US"/>
              <a:t>Create and Set </a:t>
            </a:r>
            <a:r>
              <a:rPr lang="en-US" b="1" dirty="0"/>
              <a:t>target version </a:t>
            </a:r>
            <a:r>
              <a:rPr lang="en-US" dirty="0"/>
              <a:t>to “Day 1 introduction”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959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Customizing View -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Sort Issue List</a:t>
            </a:r>
          </a:p>
          <a:p>
            <a:pPr lvl="1"/>
            <a:r>
              <a:rPr lang="en-US" dirty="0"/>
              <a:t>Group results by </a:t>
            </a:r>
            <a:r>
              <a:rPr lang="en-US" b="1" dirty="0"/>
              <a:t>Assignee</a:t>
            </a:r>
          </a:p>
          <a:p>
            <a:r>
              <a:rPr lang="en-US" dirty="0"/>
              <a:t>Filter Gantt Chart </a:t>
            </a:r>
          </a:p>
          <a:p>
            <a:pPr lvl="1"/>
            <a:r>
              <a:rPr lang="en-US" dirty="0"/>
              <a:t>Create filter – Assignee is &lt;&lt;me&gt;&gt;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058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Updating Issue -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begin working on issue</a:t>
            </a:r>
          </a:p>
          <a:p>
            <a:pPr lvl="1"/>
            <a:r>
              <a:rPr lang="en-US" dirty="0"/>
              <a:t>Set </a:t>
            </a:r>
            <a:r>
              <a:rPr lang="en-US" b="1" dirty="0"/>
              <a:t>status</a:t>
            </a:r>
            <a:r>
              <a:rPr lang="en-US" dirty="0"/>
              <a:t> to “Working”</a:t>
            </a:r>
          </a:p>
          <a:p>
            <a:pPr lvl="1"/>
            <a:r>
              <a:rPr lang="en-US" dirty="0"/>
              <a:t>Check Gantt chart to see change</a:t>
            </a:r>
          </a:p>
          <a:p>
            <a:r>
              <a:rPr lang="en-US" dirty="0"/>
              <a:t>When task is finished</a:t>
            </a:r>
          </a:p>
          <a:p>
            <a:pPr lvl="1"/>
            <a:r>
              <a:rPr lang="en-US" dirty="0"/>
              <a:t>Set </a:t>
            </a:r>
            <a:r>
              <a:rPr lang="en-US" b="1" dirty="0"/>
              <a:t>status</a:t>
            </a:r>
            <a:r>
              <a:rPr lang="en-US" dirty="0"/>
              <a:t> to “Complete”</a:t>
            </a:r>
          </a:p>
          <a:p>
            <a:pPr lvl="1"/>
            <a:r>
              <a:rPr lang="en-US" dirty="0"/>
              <a:t>Add notes and link to location of the </a:t>
            </a:r>
            <a:r>
              <a:rPr lang="en-US" b="1" dirty="0">
                <a:solidFill>
                  <a:srgbClr val="FF0000"/>
                </a:solidFill>
              </a:rPr>
              <a:t>ARTIFACT</a:t>
            </a:r>
            <a:r>
              <a:rPr lang="en-US" dirty="0"/>
              <a:t> </a:t>
            </a:r>
            <a:r>
              <a:rPr lang="en-US"/>
              <a:t>which justifies </a:t>
            </a:r>
            <a:r>
              <a:rPr lang="en-US" dirty="0"/>
              <a:t>this completion</a:t>
            </a:r>
          </a:p>
          <a:p>
            <a:pPr lvl="2"/>
            <a:r>
              <a:rPr lang="en-US" dirty="0"/>
              <a:t>File in repository</a:t>
            </a:r>
          </a:p>
          <a:p>
            <a:pPr lvl="2"/>
            <a:r>
              <a:rPr lang="en-US" dirty="0"/>
              <a:t>Forum thread of discussion and resolution/answer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D129-FA91-4B42-A79C-4FAAA5C2562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655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353</Words>
  <Application>Microsoft Office PowerPoint</Application>
  <PresentationFormat>Widescreen</PresentationFormat>
  <Paragraphs>90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EDN In-Class Introduction</vt:lpstr>
      <vt:lpstr>PowerPoint Presentation</vt:lpstr>
      <vt:lpstr>PowerPoint Presentation</vt:lpstr>
      <vt:lpstr>EDN Menu Overview</vt:lpstr>
      <vt:lpstr>Posting in Forums - exercise</vt:lpstr>
      <vt:lpstr>Gantt Chart - exercise</vt:lpstr>
      <vt:lpstr>Customizing View - exercise</vt:lpstr>
      <vt:lpstr>Updating Issue - 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EDN in-class training</dc:title>
  <dc:creator>Aren Paster</dc:creator>
  <cp:lastModifiedBy>mark</cp:lastModifiedBy>
  <cp:revision>10</cp:revision>
  <dcterms:created xsi:type="dcterms:W3CDTF">2018-08-03T14:33:47Z</dcterms:created>
  <dcterms:modified xsi:type="dcterms:W3CDTF">2020-09-01T21:36:02Z</dcterms:modified>
</cp:coreProperties>
</file>