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261" r:id="rId6"/>
    <p:sldId id="259" r:id="rId7"/>
    <p:sldId id="258" r:id="rId8"/>
    <p:sldId id="269" r:id="rId9"/>
    <p:sldId id="267" r:id="rId10"/>
    <p:sldId id="260" r:id="rId11"/>
    <p:sldId id="271" r:id="rId12"/>
    <p:sldId id="272" r:id="rId13"/>
    <p:sldId id="268" r:id="rId14"/>
    <p:sldId id="266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F44661-F924-48FD-97B2-FBD14BE7E8DA}" v="202" dt="2019-09-12T13:13:35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1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5C89E9-4B73-4FBC-A4AD-11AAD35356E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EE724D-44FD-41C5-B95A-D71FA91B9B8E}">
      <dgm:prSet phldrT="[Text]"/>
      <dgm:spPr/>
      <dgm:t>
        <a:bodyPr/>
        <a:lstStyle/>
        <a:p>
          <a:r>
            <a:rPr lang="en-US" dirty="0"/>
            <a:t>Ideas</a:t>
          </a:r>
        </a:p>
      </dgm:t>
    </dgm:pt>
    <dgm:pt modelId="{7D2ED6D3-54C1-44C1-94C9-256D2CBF9E7B}" type="parTrans" cxnId="{ECAD640C-B8E5-440D-BCC8-3E19B80A49D2}">
      <dgm:prSet/>
      <dgm:spPr/>
      <dgm:t>
        <a:bodyPr/>
        <a:lstStyle/>
        <a:p>
          <a:endParaRPr lang="en-US"/>
        </a:p>
      </dgm:t>
    </dgm:pt>
    <dgm:pt modelId="{1A76728B-2528-4BBE-A63A-6FE4ED0A59E4}" type="sibTrans" cxnId="{ECAD640C-B8E5-440D-BCC8-3E19B80A49D2}">
      <dgm:prSet/>
      <dgm:spPr/>
      <dgm:t>
        <a:bodyPr/>
        <a:lstStyle/>
        <a:p>
          <a:endParaRPr lang="en-US"/>
        </a:p>
      </dgm:t>
    </dgm:pt>
    <dgm:pt modelId="{D0367953-C0B8-402D-8BB9-2E5A95AD4CDF}">
      <dgm:prSet phldrT="[Text]" custT="1"/>
      <dgm:spPr/>
      <dgm:t>
        <a:bodyPr/>
        <a:lstStyle/>
        <a:p>
          <a:r>
            <a:rPr lang="en-US" sz="1050" dirty="0"/>
            <a:t>Talk</a:t>
          </a:r>
        </a:p>
      </dgm:t>
    </dgm:pt>
    <dgm:pt modelId="{8FF16EFD-53AC-4454-9095-2813AF061430}" type="parTrans" cxnId="{616A5A8D-6DEA-4AD5-A137-ECA072654CC2}">
      <dgm:prSet/>
      <dgm:spPr/>
      <dgm:t>
        <a:bodyPr/>
        <a:lstStyle/>
        <a:p>
          <a:endParaRPr lang="en-US"/>
        </a:p>
      </dgm:t>
    </dgm:pt>
    <dgm:pt modelId="{498B7B82-908D-4527-8F76-E33EFE817EBE}" type="sibTrans" cxnId="{616A5A8D-6DEA-4AD5-A137-ECA072654CC2}">
      <dgm:prSet/>
      <dgm:spPr/>
      <dgm:t>
        <a:bodyPr/>
        <a:lstStyle/>
        <a:p>
          <a:endParaRPr lang="en-US"/>
        </a:p>
      </dgm:t>
    </dgm:pt>
    <dgm:pt modelId="{EA75C224-7958-44E9-9C21-9074A17A5567}">
      <dgm:prSet phldrT="[Text]" custT="1"/>
      <dgm:spPr/>
      <dgm:t>
        <a:bodyPr/>
        <a:lstStyle/>
        <a:p>
          <a:r>
            <a:rPr lang="en-US" sz="1050" dirty="0"/>
            <a:t>Thoughts</a:t>
          </a:r>
        </a:p>
      </dgm:t>
    </dgm:pt>
    <dgm:pt modelId="{9E9183B7-708B-449A-BA5E-51CFA2EBF408}" type="parTrans" cxnId="{610AD6C5-B5A3-4A78-A6E3-EB988E647FF7}">
      <dgm:prSet/>
      <dgm:spPr/>
      <dgm:t>
        <a:bodyPr/>
        <a:lstStyle/>
        <a:p>
          <a:endParaRPr lang="en-US"/>
        </a:p>
      </dgm:t>
    </dgm:pt>
    <dgm:pt modelId="{A2899F1D-722E-47B0-A061-7D523232EB2A}" type="sibTrans" cxnId="{610AD6C5-B5A3-4A78-A6E3-EB988E647FF7}">
      <dgm:prSet/>
      <dgm:spPr/>
      <dgm:t>
        <a:bodyPr/>
        <a:lstStyle/>
        <a:p>
          <a:endParaRPr lang="en-US"/>
        </a:p>
      </dgm:t>
    </dgm:pt>
    <dgm:pt modelId="{0D698F9F-647C-499C-B5A9-21F3A77B4EC1}">
      <dgm:prSet phldrT="[Text]"/>
      <dgm:spPr/>
      <dgm:t>
        <a:bodyPr/>
        <a:lstStyle/>
        <a:p>
          <a:r>
            <a:rPr lang="en-US" dirty="0"/>
            <a:t>Forum</a:t>
          </a:r>
        </a:p>
      </dgm:t>
    </dgm:pt>
    <dgm:pt modelId="{906E025E-4734-4D76-AE5A-1ACCE48AFB0C}" type="parTrans" cxnId="{B682C5A9-267C-4DF5-A5D5-AE5F77359981}">
      <dgm:prSet/>
      <dgm:spPr/>
      <dgm:t>
        <a:bodyPr/>
        <a:lstStyle/>
        <a:p>
          <a:endParaRPr lang="en-US"/>
        </a:p>
      </dgm:t>
    </dgm:pt>
    <dgm:pt modelId="{DC40DBAB-3348-463A-90E7-781E49B30361}" type="sibTrans" cxnId="{B682C5A9-267C-4DF5-A5D5-AE5F77359981}">
      <dgm:prSet/>
      <dgm:spPr/>
      <dgm:t>
        <a:bodyPr/>
        <a:lstStyle/>
        <a:p>
          <a:endParaRPr lang="en-US"/>
        </a:p>
      </dgm:t>
    </dgm:pt>
    <dgm:pt modelId="{5FC29D10-092D-4B5C-86E5-4416F5C9CD7B}">
      <dgm:prSet phldrT="[Text]" custT="1"/>
      <dgm:spPr/>
      <dgm:t>
        <a:bodyPr/>
        <a:lstStyle/>
        <a:p>
          <a:r>
            <a:rPr lang="en-US" sz="1050" dirty="0"/>
            <a:t>Discus ideas</a:t>
          </a:r>
        </a:p>
      </dgm:t>
    </dgm:pt>
    <dgm:pt modelId="{01C10096-82A9-48D9-A272-59451C31BCE2}" type="parTrans" cxnId="{A14D654A-41C3-43C3-9347-E592C7F014DC}">
      <dgm:prSet/>
      <dgm:spPr/>
      <dgm:t>
        <a:bodyPr/>
        <a:lstStyle/>
        <a:p>
          <a:endParaRPr lang="en-US"/>
        </a:p>
      </dgm:t>
    </dgm:pt>
    <dgm:pt modelId="{37ED67FE-D430-46F7-86D3-261D1CB03429}" type="sibTrans" cxnId="{A14D654A-41C3-43C3-9347-E592C7F014DC}">
      <dgm:prSet/>
      <dgm:spPr/>
      <dgm:t>
        <a:bodyPr/>
        <a:lstStyle/>
        <a:p>
          <a:endParaRPr lang="en-US"/>
        </a:p>
      </dgm:t>
    </dgm:pt>
    <dgm:pt modelId="{FB630893-A126-48AD-A175-3B42183E3B3D}">
      <dgm:prSet phldrT="[Text]" custT="1"/>
      <dgm:spPr/>
      <dgm:t>
        <a:bodyPr/>
        <a:lstStyle/>
        <a:p>
          <a:r>
            <a:rPr lang="en-US" sz="1050" dirty="0"/>
            <a:t>Iterate on ideas</a:t>
          </a:r>
        </a:p>
      </dgm:t>
    </dgm:pt>
    <dgm:pt modelId="{CC694500-47B0-4EE3-AC6F-781F013BB7E3}" type="parTrans" cxnId="{BB93896A-9070-46D5-956A-45B50207912E}">
      <dgm:prSet/>
      <dgm:spPr/>
      <dgm:t>
        <a:bodyPr/>
        <a:lstStyle/>
        <a:p>
          <a:endParaRPr lang="en-US"/>
        </a:p>
      </dgm:t>
    </dgm:pt>
    <dgm:pt modelId="{ADDBA673-94FD-476F-B42E-E30F372AFED0}" type="sibTrans" cxnId="{BB93896A-9070-46D5-956A-45B50207912E}">
      <dgm:prSet/>
      <dgm:spPr/>
      <dgm:t>
        <a:bodyPr/>
        <a:lstStyle/>
        <a:p>
          <a:endParaRPr lang="en-US"/>
        </a:p>
      </dgm:t>
    </dgm:pt>
    <dgm:pt modelId="{330DA3F3-79A4-420C-BF7B-F2A9A5B6F7CE}">
      <dgm:prSet phldrT="[Text]"/>
      <dgm:spPr/>
      <dgm:t>
        <a:bodyPr/>
        <a:lstStyle/>
        <a:p>
          <a:r>
            <a:rPr lang="en-US" dirty="0"/>
            <a:t>Issues</a:t>
          </a:r>
        </a:p>
      </dgm:t>
    </dgm:pt>
    <dgm:pt modelId="{B239C004-552D-4E20-85B4-A5E760C277BD}" type="parTrans" cxnId="{85DDAAB0-91C4-439A-8F36-7E629C263F87}">
      <dgm:prSet/>
      <dgm:spPr/>
      <dgm:t>
        <a:bodyPr/>
        <a:lstStyle/>
        <a:p>
          <a:endParaRPr lang="en-US"/>
        </a:p>
      </dgm:t>
    </dgm:pt>
    <dgm:pt modelId="{9B542806-AB98-4CB2-801F-9919B5456233}" type="sibTrans" cxnId="{85DDAAB0-91C4-439A-8F36-7E629C263F87}">
      <dgm:prSet/>
      <dgm:spPr/>
      <dgm:t>
        <a:bodyPr/>
        <a:lstStyle/>
        <a:p>
          <a:endParaRPr lang="en-US"/>
        </a:p>
      </dgm:t>
    </dgm:pt>
    <dgm:pt modelId="{B7B8DC77-5E98-4688-B992-7C1810494E89}">
      <dgm:prSet phldrT="[Text]" custT="1"/>
      <dgm:spPr/>
      <dgm:t>
        <a:bodyPr/>
        <a:lstStyle/>
        <a:p>
          <a:r>
            <a:rPr lang="en-US" sz="1050" dirty="0"/>
            <a:t>Plan out milestones</a:t>
          </a:r>
        </a:p>
      </dgm:t>
    </dgm:pt>
    <dgm:pt modelId="{B22FA321-C299-4993-AB2E-F4C008CDACBB}" type="parTrans" cxnId="{E11B73FD-10F9-411D-A2C4-B9D45C44FC47}">
      <dgm:prSet/>
      <dgm:spPr/>
      <dgm:t>
        <a:bodyPr/>
        <a:lstStyle/>
        <a:p>
          <a:endParaRPr lang="en-US"/>
        </a:p>
      </dgm:t>
    </dgm:pt>
    <dgm:pt modelId="{D74A48C6-7FFF-4E92-BD37-D05E0BFD8747}" type="sibTrans" cxnId="{E11B73FD-10F9-411D-A2C4-B9D45C44FC47}">
      <dgm:prSet/>
      <dgm:spPr/>
      <dgm:t>
        <a:bodyPr/>
        <a:lstStyle/>
        <a:p>
          <a:endParaRPr lang="en-US"/>
        </a:p>
      </dgm:t>
    </dgm:pt>
    <dgm:pt modelId="{C9E0C40C-5281-4EF7-A586-D200307DB616}">
      <dgm:prSet phldrT="[Text]" custT="1"/>
      <dgm:spPr/>
      <dgm:t>
        <a:bodyPr/>
        <a:lstStyle/>
        <a:p>
          <a:r>
            <a:rPr lang="en-US" sz="1050" dirty="0"/>
            <a:t>Assign tasks to owner</a:t>
          </a:r>
        </a:p>
      </dgm:t>
    </dgm:pt>
    <dgm:pt modelId="{BD66C3AA-63D0-4EA8-AA21-31D605CC43E3}" type="parTrans" cxnId="{EA6501E0-AD30-4BE4-923C-CD573B8F1767}">
      <dgm:prSet/>
      <dgm:spPr/>
      <dgm:t>
        <a:bodyPr/>
        <a:lstStyle/>
        <a:p>
          <a:endParaRPr lang="en-US"/>
        </a:p>
      </dgm:t>
    </dgm:pt>
    <dgm:pt modelId="{E3CB2289-47A0-4D55-A67D-DB4EC2473229}" type="sibTrans" cxnId="{EA6501E0-AD30-4BE4-923C-CD573B8F1767}">
      <dgm:prSet/>
      <dgm:spPr/>
      <dgm:t>
        <a:bodyPr/>
        <a:lstStyle/>
        <a:p>
          <a:endParaRPr lang="en-US"/>
        </a:p>
      </dgm:t>
    </dgm:pt>
    <dgm:pt modelId="{41CA530B-CF2A-4D37-AD10-A4E89EA2C9C4}">
      <dgm:prSet phldrT="[Text]" custT="1"/>
      <dgm:spPr/>
      <dgm:t>
        <a:bodyPr/>
        <a:lstStyle/>
        <a:p>
          <a:r>
            <a:rPr lang="en-US" sz="1050" dirty="0"/>
            <a:t>Mention work location in the repository</a:t>
          </a:r>
        </a:p>
      </dgm:t>
    </dgm:pt>
    <dgm:pt modelId="{C40DD5B6-CE86-432F-B4EC-D69B132394EB}" type="parTrans" cxnId="{2C993AC7-8965-4CDC-B2F4-6B0D8DEF5283}">
      <dgm:prSet/>
      <dgm:spPr/>
      <dgm:t>
        <a:bodyPr/>
        <a:lstStyle/>
        <a:p>
          <a:endParaRPr lang="en-US"/>
        </a:p>
      </dgm:t>
    </dgm:pt>
    <dgm:pt modelId="{FB03E7F5-96DF-4A00-9A8F-704FFB50051A}" type="sibTrans" cxnId="{2C993AC7-8965-4CDC-B2F4-6B0D8DEF5283}">
      <dgm:prSet/>
      <dgm:spPr/>
      <dgm:t>
        <a:bodyPr/>
        <a:lstStyle/>
        <a:p>
          <a:endParaRPr lang="en-US"/>
        </a:p>
      </dgm:t>
    </dgm:pt>
    <dgm:pt modelId="{7A67B589-4B68-4405-886B-9D48F56C21E8}">
      <dgm:prSet phldrT="[Text]" custT="1"/>
      <dgm:spPr/>
      <dgm:t>
        <a:bodyPr/>
        <a:lstStyle/>
        <a:p>
          <a:r>
            <a:rPr lang="en-US" sz="1050" dirty="0"/>
            <a:t>Discuss the work found in the repository</a:t>
          </a:r>
        </a:p>
      </dgm:t>
    </dgm:pt>
    <dgm:pt modelId="{48B8E91B-14FB-47A1-88B6-88AF7502B8C6}" type="parTrans" cxnId="{A5813888-96EC-4386-A4ED-194E0DE59100}">
      <dgm:prSet/>
      <dgm:spPr/>
      <dgm:t>
        <a:bodyPr/>
        <a:lstStyle/>
        <a:p>
          <a:endParaRPr lang="en-US"/>
        </a:p>
      </dgm:t>
    </dgm:pt>
    <dgm:pt modelId="{37A6715C-7F7A-45BE-B23F-2FF0AE560589}" type="sibTrans" cxnId="{A5813888-96EC-4386-A4ED-194E0DE59100}">
      <dgm:prSet/>
      <dgm:spPr/>
      <dgm:t>
        <a:bodyPr/>
        <a:lstStyle/>
        <a:p>
          <a:endParaRPr lang="en-US"/>
        </a:p>
      </dgm:t>
    </dgm:pt>
    <dgm:pt modelId="{ECC185B9-A87A-410D-A7DD-EDF90CFFDCCC}">
      <dgm:prSet phldrT="[Text]" custT="1"/>
      <dgm:spPr/>
      <dgm:t>
        <a:bodyPr/>
        <a:lstStyle/>
        <a:p>
          <a:r>
            <a:rPr lang="en-US" sz="1050" dirty="0"/>
            <a:t>Plan out actions to achieve milestones</a:t>
          </a:r>
        </a:p>
      </dgm:t>
    </dgm:pt>
    <dgm:pt modelId="{B27A201B-3798-4DF1-A474-6E4D2B5F6FBC}" type="parTrans" cxnId="{5451C201-0726-4A0B-9828-EE52FE4A2546}">
      <dgm:prSet/>
      <dgm:spPr/>
      <dgm:t>
        <a:bodyPr/>
        <a:lstStyle/>
        <a:p>
          <a:endParaRPr lang="en-US"/>
        </a:p>
      </dgm:t>
    </dgm:pt>
    <dgm:pt modelId="{164B8EEF-100D-4AB1-BBD2-A3C2FCF92AAE}" type="sibTrans" cxnId="{5451C201-0726-4A0B-9828-EE52FE4A2546}">
      <dgm:prSet/>
      <dgm:spPr/>
      <dgm:t>
        <a:bodyPr/>
        <a:lstStyle/>
        <a:p>
          <a:endParaRPr lang="en-US"/>
        </a:p>
      </dgm:t>
    </dgm:pt>
    <dgm:pt modelId="{9A3723C4-1103-4656-B3C2-A3FDE802B896}">
      <dgm:prSet phldrT="[Text]" custT="1"/>
      <dgm:spPr/>
      <dgm:t>
        <a:bodyPr/>
        <a:lstStyle/>
        <a:p>
          <a:r>
            <a:rPr lang="en-US" sz="1050" dirty="0"/>
            <a:t>Monitor/track progress</a:t>
          </a:r>
        </a:p>
      </dgm:t>
    </dgm:pt>
    <dgm:pt modelId="{8688FF97-CCE7-41BB-8941-4BA3A132C7AC}" type="parTrans" cxnId="{95453E8E-1878-4CD5-80E7-7AD2FCF36468}">
      <dgm:prSet/>
      <dgm:spPr/>
      <dgm:t>
        <a:bodyPr/>
        <a:lstStyle/>
        <a:p>
          <a:endParaRPr lang="en-US"/>
        </a:p>
      </dgm:t>
    </dgm:pt>
    <dgm:pt modelId="{908CE595-B626-457F-88AE-63B46FC57E93}" type="sibTrans" cxnId="{95453E8E-1878-4CD5-80E7-7AD2FCF36468}">
      <dgm:prSet/>
      <dgm:spPr/>
      <dgm:t>
        <a:bodyPr/>
        <a:lstStyle/>
        <a:p>
          <a:endParaRPr lang="en-US"/>
        </a:p>
      </dgm:t>
    </dgm:pt>
    <dgm:pt modelId="{74A1D6D4-1C3E-4EC0-87DD-F58317E7CD4C}">
      <dgm:prSet phldrT="[Text]" custT="1"/>
      <dgm:spPr/>
      <dgm:t>
        <a:bodyPr/>
        <a:lstStyle/>
        <a:p>
          <a:r>
            <a:rPr lang="en-US" sz="1050" dirty="0"/>
            <a:t>Mention work location in the repository</a:t>
          </a:r>
        </a:p>
      </dgm:t>
    </dgm:pt>
    <dgm:pt modelId="{CA8DE745-BBD9-45D8-B3C0-E8C2A467D4AF}" type="parTrans" cxnId="{3B2C7EE0-B712-4420-8FF4-601C3F2DCB13}">
      <dgm:prSet/>
      <dgm:spPr/>
      <dgm:t>
        <a:bodyPr/>
        <a:lstStyle/>
        <a:p>
          <a:endParaRPr lang="en-US"/>
        </a:p>
      </dgm:t>
    </dgm:pt>
    <dgm:pt modelId="{A4BA630F-E991-471C-82DE-EDA993FC2A0E}" type="sibTrans" cxnId="{3B2C7EE0-B712-4420-8FF4-601C3F2DCB13}">
      <dgm:prSet/>
      <dgm:spPr/>
      <dgm:t>
        <a:bodyPr/>
        <a:lstStyle/>
        <a:p>
          <a:endParaRPr lang="en-US"/>
        </a:p>
      </dgm:t>
    </dgm:pt>
    <dgm:pt modelId="{7F9CC44D-F2F7-47C1-A011-BBDED2520099}">
      <dgm:prSet phldrT="[Text]" custT="1"/>
      <dgm:spPr/>
      <dgm:t>
        <a:bodyPr/>
        <a:lstStyle/>
        <a:p>
          <a:r>
            <a:rPr lang="en-US" sz="1050" dirty="0"/>
            <a:t>Mention discussion location in forums</a:t>
          </a:r>
        </a:p>
      </dgm:t>
    </dgm:pt>
    <dgm:pt modelId="{526DF7B8-23EA-44D6-8CC4-FBFE04D7852B}" type="parTrans" cxnId="{E24D968A-93D3-4C47-BF39-A3D93D303FA7}">
      <dgm:prSet/>
      <dgm:spPr/>
      <dgm:t>
        <a:bodyPr/>
        <a:lstStyle/>
        <a:p>
          <a:endParaRPr lang="en-US"/>
        </a:p>
      </dgm:t>
    </dgm:pt>
    <dgm:pt modelId="{10C8D430-6E4D-4139-9679-0034E0874916}" type="sibTrans" cxnId="{E24D968A-93D3-4C47-BF39-A3D93D303FA7}">
      <dgm:prSet/>
      <dgm:spPr/>
      <dgm:t>
        <a:bodyPr/>
        <a:lstStyle/>
        <a:p>
          <a:endParaRPr lang="en-US"/>
        </a:p>
      </dgm:t>
    </dgm:pt>
    <dgm:pt modelId="{F76ABB21-375B-449E-B410-54681827F3E2}">
      <dgm:prSet phldrT="[Text]"/>
      <dgm:spPr/>
      <dgm:t>
        <a:bodyPr/>
        <a:lstStyle/>
        <a:p>
          <a:r>
            <a:rPr lang="en-US" dirty="0"/>
            <a:t>Repository</a:t>
          </a:r>
        </a:p>
      </dgm:t>
    </dgm:pt>
    <dgm:pt modelId="{6E6A85D4-D506-492B-AC7D-EBFA938F27AA}" type="parTrans" cxnId="{CFF39666-E67C-4A99-9E07-85A9858BA353}">
      <dgm:prSet/>
      <dgm:spPr/>
      <dgm:t>
        <a:bodyPr/>
        <a:lstStyle/>
        <a:p>
          <a:endParaRPr lang="en-US"/>
        </a:p>
      </dgm:t>
    </dgm:pt>
    <dgm:pt modelId="{D24C14D5-D366-422F-8182-40952DD7D53F}" type="sibTrans" cxnId="{CFF39666-E67C-4A99-9E07-85A9858BA353}">
      <dgm:prSet/>
      <dgm:spPr/>
      <dgm:t>
        <a:bodyPr/>
        <a:lstStyle/>
        <a:p>
          <a:endParaRPr lang="en-US"/>
        </a:p>
      </dgm:t>
    </dgm:pt>
    <dgm:pt modelId="{1F083B56-C04E-495D-93C0-0F3713737D4A}">
      <dgm:prSet phldrT="[Text]" custT="1"/>
      <dgm:spPr/>
      <dgm:t>
        <a:bodyPr/>
        <a:lstStyle/>
        <a:p>
          <a:r>
            <a:rPr lang="en-US" sz="1000" dirty="0"/>
            <a:t>Store original work</a:t>
          </a:r>
        </a:p>
      </dgm:t>
    </dgm:pt>
    <dgm:pt modelId="{C5173B1B-66B9-4EB0-AC65-25D1E2B7AAF9}" type="parTrans" cxnId="{975192B7-75A0-4074-BAB4-871FAB913865}">
      <dgm:prSet/>
      <dgm:spPr/>
      <dgm:t>
        <a:bodyPr/>
        <a:lstStyle/>
        <a:p>
          <a:endParaRPr lang="en-US"/>
        </a:p>
      </dgm:t>
    </dgm:pt>
    <dgm:pt modelId="{77834189-BB23-4E6D-959F-83C5078A4692}" type="sibTrans" cxnId="{975192B7-75A0-4074-BAB4-871FAB913865}">
      <dgm:prSet/>
      <dgm:spPr/>
      <dgm:t>
        <a:bodyPr/>
        <a:lstStyle/>
        <a:p>
          <a:endParaRPr lang="en-US"/>
        </a:p>
      </dgm:t>
    </dgm:pt>
    <dgm:pt modelId="{AE9BFE3A-FAD3-40C8-80F2-44038D74560B}">
      <dgm:prSet phldrT="[Text]" custT="1"/>
      <dgm:spPr/>
      <dgm:t>
        <a:bodyPr/>
        <a:lstStyle/>
        <a:p>
          <a:r>
            <a:rPr lang="en-US" sz="1000" dirty="0"/>
            <a:t>Store updates to work</a:t>
          </a:r>
        </a:p>
      </dgm:t>
    </dgm:pt>
    <dgm:pt modelId="{B58088B3-E366-4B75-9F10-EE44CA9BE670}" type="parTrans" cxnId="{5FCB14D9-0CF3-4626-A0B6-B9E8CBE8F771}">
      <dgm:prSet/>
      <dgm:spPr/>
      <dgm:t>
        <a:bodyPr/>
        <a:lstStyle/>
        <a:p>
          <a:endParaRPr lang="en-US"/>
        </a:p>
      </dgm:t>
    </dgm:pt>
    <dgm:pt modelId="{32CC8D64-7BE6-406A-859E-2D8A8F089516}" type="sibTrans" cxnId="{5FCB14D9-0CF3-4626-A0B6-B9E8CBE8F771}">
      <dgm:prSet/>
      <dgm:spPr/>
      <dgm:t>
        <a:bodyPr/>
        <a:lstStyle/>
        <a:p>
          <a:endParaRPr lang="en-US"/>
        </a:p>
      </dgm:t>
    </dgm:pt>
    <dgm:pt modelId="{63B4C9FA-2888-4C50-9983-FB4DB565D28B}">
      <dgm:prSet phldrT="[Text]" custT="1"/>
      <dgm:spPr/>
      <dgm:t>
        <a:bodyPr/>
        <a:lstStyle/>
        <a:p>
          <a:r>
            <a:rPr lang="en-US" sz="1000" dirty="0"/>
            <a:t>Keeps track of file versions</a:t>
          </a:r>
        </a:p>
      </dgm:t>
    </dgm:pt>
    <dgm:pt modelId="{57733E7D-AD76-4547-B8CA-4ACF6EB3D961}" type="parTrans" cxnId="{21E9A682-9280-4580-9CB0-FB62A24F2785}">
      <dgm:prSet/>
      <dgm:spPr/>
      <dgm:t>
        <a:bodyPr/>
        <a:lstStyle/>
        <a:p>
          <a:endParaRPr lang="en-US"/>
        </a:p>
      </dgm:t>
    </dgm:pt>
    <dgm:pt modelId="{F348C0D9-699E-41A1-B1B4-D7014736CDA8}" type="sibTrans" cxnId="{21E9A682-9280-4580-9CB0-FB62A24F2785}">
      <dgm:prSet/>
      <dgm:spPr/>
      <dgm:t>
        <a:bodyPr/>
        <a:lstStyle/>
        <a:p>
          <a:endParaRPr lang="en-US"/>
        </a:p>
      </dgm:t>
    </dgm:pt>
    <dgm:pt modelId="{D4983CCC-D550-48E8-BE1E-812A1668DB3C}">
      <dgm:prSet phldrT="[Text]" custT="1"/>
      <dgm:spPr/>
      <dgm:t>
        <a:bodyPr/>
        <a:lstStyle/>
        <a:p>
          <a:r>
            <a:rPr lang="en-US" sz="1000" dirty="0"/>
            <a:t>Safe backup location for work files</a:t>
          </a:r>
        </a:p>
      </dgm:t>
    </dgm:pt>
    <dgm:pt modelId="{6F172CF6-2F26-43B7-A28F-A8ECD35FBD16}" type="parTrans" cxnId="{1E2F0687-FAC0-4628-BA47-0F56DA9CD8D2}">
      <dgm:prSet/>
      <dgm:spPr/>
      <dgm:t>
        <a:bodyPr/>
        <a:lstStyle/>
        <a:p>
          <a:endParaRPr lang="en-US"/>
        </a:p>
      </dgm:t>
    </dgm:pt>
    <dgm:pt modelId="{EB9A960E-D2A6-42BF-9051-240FC0F8D616}" type="sibTrans" cxnId="{1E2F0687-FAC0-4628-BA47-0F56DA9CD8D2}">
      <dgm:prSet/>
      <dgm:spPr/>
      <dgm:t>
        <a:bodyPr/>
        <a:lstStyle/>
        <a:p>
          <a:endParaRPr lang="en-US"/>
        </a:p>
      </dgm:t>
    </dgm:pt>
    <dgm:pt modelId="{82D0B08B-F696-433C-84FC-031D34B24C64}" type="pres">
      <dgm:prSet presAssocID="{9E5C89E9-4B73-4FBC-A4AD-11AAD35356E3}" presName="theList" presStyleCnt="0">
        <dgm:presLayoutVars>
          <dgm:dir/>
          <dgm:animLvl val="lvl"/>
          <dgm:resizeHandles val="exact"/>
        </dgm:presLayoutVars>
      </dgm:prSet>
      <dgm:spPr/>
    </dgm:pt>
    <dgm:pt modelId="{3F7E316B-E269-4B62-8484-17836488FB7D}" type="pres">
      <dgm:prSet presAssocID="{C2EE724D-44FD-41C5-B95A-D71FA91B9B8E}" presName="compNode" presStyleCnt="0"/>
      <dgm:spPr/>
    </dgm:pt>
    <dgm:pt modelId="{DFCF5C1E-F212-48C6-BF6D-37902FD32D17}" type="pres">
      <dgm:prSet presAssocID="{C2EE724D-44FD-41C5-B95A-D71FA91B9B8E}" presName="noGeometry" presStyleCnt="0"/>
      <dgm:spPr/>
    </dgm:pt>
    <dgm:pt modelId="{77DF8278-450D-469D-A18F-08D0130735C8}" type="pres">
      <dgm:prSet presAssocID="{C2EE724D-44FD-41C5-B95A-D71FA91B9B8E}" presName="childTextVisible" presStyleLbl="bgAccFollowNode1" presStyleIdx="0" presStyleCnt="4" custScaleY="306190">
        <dgm:presLayoutVars>
          <dgm:bulletEnabled val="1"/>
        </dgm:presLayoutVars>
      </dgm:prSet>
      <dgm:spPr/>
    </dgm:pt>
    <dgm:pt modelId="{722A5C30-BDC2-4B60-ADBD-417F820D8B4D}" type="pres">
      <dgm:prSet presAssocID="{C2EE724D-44FD-41C5-B95A-D71FA91B9B8E}" presName="childTextHidden" presStyleLbl="bgAccFollowNode1" presStyleIdx="0" presStyleCnt="4"/>
      <dgm:spPr/>
    </dgm:pt>
    <dgm:pt modelId="{6B17DBB7-FCAB-4899-85EA-2487794CF692}" type="pres">
      <dgm:prSet presAssocID="{C2EE724D-44FD-41C5-B95A-D71FA91B9B8E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880666C-57F1-4B99-A515-D6638A03D9E0}" type="pres">
      <dgm:prSet presAssocID="{C2EE724D-44FD-41C5-B95A-D71FA91B9B8E}" presName="aSpace" presStyleCnt="0"/>
      <dgm:spPr/>
    </dgm:pt>
    <dgm:pt modelId="{C0EF9B75-CA04-4E0D-B15F-B794FAD6BA3D}" type="pres">
      <dgm:prSet presAssocID="{0D698F9F-647C-499C-B5A9-21F3A77B4EC1}" presName="compNode" presStyleCnt="0"/>
      <dgm:spPr/>
    </dgm:pt>
    <dgm:pt modelId="{D85340B1-0D7D-43A2-8B6D-B73E8ACB53D3}" type="pres">
      <dgm:prSet presAssocID="{0D698F9F-647C-499C-B5A9-21F3A77B4EC1}" presName="noGeometry" presStyleCnt="0"/>
      <dgm:spPr/>
    </dgm:pt>
    <dgm:pt modelId="{186BF9C8-799C-47B1-8791-5DC2A8FB2043}" type="pres">
      <dgm:prSet presAssocID="{0D698F9F-647C-499C-B5A9-21F3A77B4EC1}" presName="childTextVisible" presStyleLbl="bgAccFollowNode1" presStyleIdx="1" presStyleCnt="4" custScaleY="306190">
        <dgm:presLayoutVars>
          <dgm:bulletEnabled val="1"/>
        </dgm:presLayoutVars>
      </dgm:prSet>
      <dgm:spPr/>
    </dgm:pt>
    <dgm:pt modelId="{EE445941-C3FC-417E-BEA7-8F0187674580}" type="pres">
      <dgm:prSet presAssocID="{0D698F9F-647C-499C-B5A9-21F3A77B4EC1}" presName="childTextHidden" presStyleLbl="bgAccFollowNode1" presStyleIdx="1" presStyleCnt="4"/>
      <dgm:spPr/>
    </dgm:pt>
    <dgm:pt modelId="{5CC8E6FA-0B4B-40DC-8CEB-AF1ECBBDF5D4}" type="pres">
      <dgm:prSet presAssocID="{0D698F9F-647C-499C-B5A9-21F3A77B4EC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31532B26-867C-4905-B710-762C0F5A37C9}" type="pres">
      <dgm:prSet presAssocID="{0D698F9F-647C-499C-B5A9-21F3A77B4EC1}" presName="aSpace" presStyleCnt="0"/>
      <dgm:spPr/>
    </dgm:pt>
    <dgm:pt modelId="{6F77A8A4-30F7-4B5B-B2D8-602578ABF989}" type="pres">
      <dgm:prSet presAssocID="{330DA3F3-79A4-420C-BF7B-F2A9A5B6F7CE}" presName="compNode" presStyleCnt="0"/>
      <dgm:spPr/>
    </dgm:pt>
    <dgm:pt modelId="{3FAA9BAC-9C78-481F-AFFD-55133DC9889D}" type="pres">
      <dgm:prSet presAssocID="{330DA3F3-79A4-420C-BF7B-F2A9A5B6F7CE}" presName="noGeometry" presStyleCnt="0"/>
      <dgm:spPr/>
    </dgm:pt>
    <dgm:pt modelId="{798E8999-9BFB-4A1C-8ACE-C624B77AEB38}" type="pres">
      <dgm:prSet presAssocID="{330DA3F3-79A4-420C-BF7B-F2A9A5B6F7CE}" presName="childTextVisible" presStyleLbl="bgAccFollowNode1" presStyleIdx="2" presStyleCnt="4" custScaleY="306190">
        <dgm:presLayoutVars>
          <dgm:bulletEnabled val="1"/>
        </dgm:presLayoutVars>
      </dgm:prSet>
      <dgm:spPr/>
    </dgm:pt>
    <dgm:pt modelId="{19D90F27-8210-4D39-9C57-7DD6831BE3E7}" type="pres">
      <dgm:prSet presAssocID="{330DA3F3-79A4-420C-BF7B-F2A9A5B6F7CE}" presName="childTextHidden" presStyleLbl="bgAccFollowNode1" presStyleIdx="2" presStyleCnt="4"/>
      <dgm:spPr/>
    </dgm:pt>
    <dgm:pt modelId="{FF20B5E2-7B1D-4AE3-A0A3-BD11AA7FB9CF}" type="pres">
      <dgm:prSet presAssocID="{330DA3F3-79A4-420C-BF7B-F2A9A5B6F7CE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3937CC8-0B31-48C7-8897-9296A8BFE911}" type="pres">
      <dgm:prSet presAssocID="{330DA3F3-79A4-420C-BF7B-F2A9A5B6F7CE}" presName="aSpace" presStyleCnt="0"/>
      <dgm:spPr/>
    </dgm:pt>
    <dgm:pt modelId="{24EF3865-F8D5-40D7-84B3-1D7687966F4B}" type="pres">
      <dgm:prSet presAssocID="{F76ABB21-375B-449E-B410-54681827F3E2}" presName="compNode" presStyleCnt="0"/>
      <dgm:spPr/>
    </dgm:pt>
    <dgm:pt modelId="{29EEDDE0-27E4-4617-9716-04FB7ADD3290}" type="pres">
      <dgm:prSet presAssocID="{F76ABB21-375B-449E-B410-54681827F3E2}" presName="noGeometry" presStyleCnt="0"/>
      <dgm:spPr/>
    </dgm:pt>
    <dgm:pt modelId="{23E1356B-C5CA-43C4-B321-60B1077146AA}" type="pres">
      <dgm:prSet presAssocID="{F76ABB21-375B-449E-B410-54681827F3E2}" presName="childTextVisible" presStyleLbl="bgAccFollowNode1" presStyleIdx="3" presStyleCnt="4" custScaleY="306190">
        <dgm:presLayoutVars>
          <dgm:bulletEnabled val="1"/>
        </dgm:presLayoutVars>
      </dgm:prSet>
      <dgm:spPr/>
    </dgm:pt>
    <dgm:pt modelId="{C0647406-E3D8-45B9-ADFD-8399FAED8682}" type="pres">
      <dgm:prSet presAssocID="{F76ABB21-375B-449E-B410-54681827F3E2}" presName="childTextHidden" presStyleLbl="bgAccFollowNode1" presStyleIdx="3" presStyleCnt="4"/>
      <dgm:spPr/>
    </dgm:pt>
    <dgm:pt modelId="{F16A0677-CF77-4049-9A86-45234968B99D}" type="pres">
      <dgm:prSet presAssocID="{F76ABB21-375B-449E-B410-54681827F3E2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73D03901-17CF-49C8-B3DE-426201C611CB}" type="presOf" srcId="{ECC185B9-A87A-410D-A7DD-EDF90CFFDCCC}" destId="{798E8999-9BFB-4A1C-8ACE-C624B77AEB38}" srcOrd="0" destOrd="1" presId="urn:microsoft.com/office/officeart/2005/8/layout/hProcess6"/>
    <dgm:cxn modelId="{5451C201-0726-4A0B-9828-EE52FE4A2546}" srcId="{330DA3F3-79A4-420C-BF7B-F2A9A5B6F7CE}" destId="{ECC185B9-A87A-410D-A7DD-EDF90CFFDCCC}" srcOrd="1" destOrd="0" parTransId="{B27A201B-3798-4DF1-A474-6E4D2B5F6FBC}" sibTransId="{164B8EEF-100D-4AB1-BBD2-A3C2FCF92AAE}"/>
    <dgm:cxn modelId="{AE81FB05-082F-41F7-987A-10ACB340D3AE}" type="presOf" srcId="{B7B8DC77-5E98-4688-B992-7C1810494E89}" destId="{798E8999-9BFB-4A1C-8ACE-C624B77AEB38}" srcOrd="0" destOrd="0" presId="urn:microsoft.com/office/officeart/2005/8/layout/hProcess6"/>
    <dgm:cxn modelId="{ECAD640C-B8E5-440D-BCC8-3E19B80A49D2}" srcId="{9E5C89E9-4B73-4FBC-A4AD-11AAD35356E3}" destId="{C2EE724D-44FD-41C5-B95A-D71FA91B9B8E}" srcOrd="0" destOrd="0" parTransId="{7D2ED6D3-54C1-44C1-94C9-256D2CBF9E7B}" sibTransId="{1A76728B-2528-4BBE-A63A-6FE4ED0A59E4}"/>
    <dgm:cxn modelId="{2CBC8E28-CD6C-4BF4-B741-296EFCFD95BA}" type="presOf" srcId="{63B4C9FA-2888-4C50-9983-FB4DB565D28B}" destId="{C0647406-E3D8-45B9-ADFD-8399FAED8682}" srcOrd="1" destOrd="2" presId="urn:microsoft.com/office/officeart/2005/8/layout/hProcess6"/>
    <dgm:cxn modelId="{18AD1E35-8CF7-4B4E-8553-2E3F352083DA}" type="presOf" srcId="{330DA3F3-79A4-420C-BF7B-F2A9A5B6F7CE}" destId="{FF20B5E2-7B1D-4AE3-A0A3-BD11AA7FB9CF}" srcOrd="0" destOrd="0" presId="urn:microsoft.com/office/officeart/2005/8/layout/hProcess6"/>
    <dgm:cxn modelId="{B1B9C73E-53DF-42BC-997B-A22D25932D1F}" type="presOf" srcId="{D0367953-C0B8-402D-8BB9-2E5A95AD4CDF}" destId="{77DF8278-450D-469D-A18F-08D0130735C8}" srcOrd="0" destOrd="0" presId="urn:microsoft.com/office/officeart/2005/8/layout/hProcess6"/>
    <dgm:cxn modelId="{0516D73F-4253-4395-84DB-BEAE83CED661}" type="presOf" srcId="{D4983CCC-D550-48E8-BE1E-812A1668DB3C}" destId="{C0647406-E3D8-45B9-ADFD-8399FAED8682}" srcOrd="1" destOrd="3" presId="urn:microsoft.com/office/officeart/2005/8/layout/hProcess6"/>
    <dgm:cxn modelId="{23D1B341-DD91-4EBC-A081-54EA398678E9}" type="presOf" srcId="{EA75C224-7958-44E9-9C21-9074A17A5567}" destId="{77DF8278-450D-469D-A18F-08D0130735C8}" srcOrd="0" destOrd="1" presId="urn:microsoft.com/office/officeart/2005/8/layout/hProcess6"/>
    <dgm:cxn modelId="{17A39645-4CAE-4017-B7AA-6126050B3C38}" type="presOf" srcId="{74A1D6D4-1C3E-4EC0-87DD-F58317E7CD4C}" destId="{798E8999-9BFB-4A1C-8ACE-C624B77AEB38}" srcOrd="0" destOrd="4" presId="urn:microsoft.com/office/officeart/2005/8/layout/hProcess6"/>
    <dgm:cxn modelId="{AF235F46-830F-48C2-834A-657E6934A3A4}" type="presOf" srcId="{41CA530B-CF2A-4D37-AD10-A4E89EA2C9C4}" destId="{EE445941-C3FC-417E-BEA7-8F0187674580}" srcOrd="1" destOrd="2" presId="urn:microsoft.com/office/officeart/2005/8/layout/hProcess6"/>
    <dgm:cxn modelId="{CFF39666-E67C-4A99-9E07-85A9858BA353}" srcId="{9E5C89E9-4B73-4FBC-A4AD-11AAD35356E3}" destId="{F76ABB21-375B-449E-B410-54681827F3E2}" srcOrd="3" destOrd="0" parTransId="{6E6A85D4-D506-492B-AC7D-EBFA938F27AA}" sibTransId="{D24C14D5-D366-422F-8182-40952DD7D53F}"/>
    <dgm:cxn modelId="{351EA246-C89A-4840-B5F2-550F010BA158}" type="presOf" srcId="{41CA530B-CF2A-4D37-AD10-A4E89EA2C9C4}" destId="{186BF9C8-799C-47B1-8791-5DC2A8FB2043}" srcOrd="0" destOrd="2" presId="urn:microsoft.com/office/officeart/2005/8/layout/hProcess6"/>
    <dgm:cxn modelId="{A14D654A-41C3-43C3-9347-E592C7F014DC}" srcId="{0D698F9F-647C-499C-B5A9-21F3A77B4EC1}" destId="{5FC29D10-092D-4B5C-86E5-4416F5C9CD7B}" srcOrd="0" destOrd="0" parTransId="{01C10096-82A9-48D9-A272-59451C31BCE2}" sibTransId="{37ED67FE-D430-46F7-86D3-261D1CB03429}"/>
    <dgm:cxn modelId="{BB93896A-9070-46D5-956A-45B50207912E}" srcId="{0D698F9F-647C-499C-B5A9-21F3A77B4EC1}" destId="{FB630893-A126-48AD-A175-3B42183E3B3D}" srcOrd="1" destOrd="0" parTransId="{CC694500-47B0-4EE3-AC6F-781F013BB7E3}" sibTransId="{ADDBA673-94FD-476F-B42E-E30F372AFED0}"/>
    <dgm:cxn modelId="{D6BC336C-F20F-4AB8-ACB8-86C561D19018}" type="presOf" srcId="{AE9BFE3A-FAD3-40C8-80F2-44038D74560B}" destId="{23E1356B-C5CA-43C4-B321-60B1077146AA}" srcOrd="0" destOrd="1" presId="urn:microsoft.com/office/officeart/2005/8/layout/hProcess6"/>
    <dgm:cxn modelId="{CF8E386C-3852-4CD8-A2E5-A175A0F8B20D}" type="presOf" srcId="{9E5C89E9-4B73-4FBC-A4AD-11AAD35356E3}" destId="{82D0B08B-F696-433C-84FC-031D34B24C64}" srcOrd="0" destOrd="0" presId="urn:microsoft.com/office/officeart/2005/8/layout/hProcess6"/>
    <dgm:cxn modelId="{4C1FAD77-7CD1-4465-BF01-A9807FF1624C}" type="presOf" srcId="{F76ABB21-375B-449E-B410-54681827F3E2}" destId="{F16A0677-CF77-4049-9A86-45234968B99D}" srcOrd="0" destOrd="0" presId="urn:microsoft.com/office/officeart/2005/8/layout/hProcess6"/>
    <dgm:cxn modelId="{E553765A-4D91-404F-8D41-6786B0742E24}" type="presOf" srcId="{B7B8DC77-5E98-4688-B992-7C1810494E89}" destId="{19D90F27-8210-4D39-9C57-7DD6831BE3E7}" srcOrd="1" destOrd="0" presId="urn:microsoft.com/office/officeart/2005/8/layout/hProcess6"/>
    <dgm:cxn modelId="{C896167B-AB56-472E-8AD0-C1830810F006}" type="presOf" srcId="{0D698F9F-647C-499C-B5A9-21F3A77B4EC1}" destId="{5CC8E6FA-0B4B-40DC-8CEB-AF1ECBBDF5D4}" srcOrd="0" destOrd="0" presId="urn:microsoft.com/office/officeart/2005/8/layout/hProcess6"/>
    <dgm:cxn modelId="{21E9A682-9280-4580-9CB0-FB62A24F2785}" srcId="{F76ABB21-375B-449E-B410-54681827F3E2}" destId="{63B4C9FA-2888-4C50-9983-FB4DB565D28B}" srcOrd="2" destOrd="0" parTransId="{57733E7D-AD76-4547-B8CA-4ACF6EB3D961}" sibTransId="{F348C0D9-699E-41A1-B1B4-D7014736CDA8}"/>
    <dgm:cxn modelId="{D2CBD985-A7FA-4277-94F0-0ADBD0A4F6F3}" type="presOf" srcId="{C9E0C40C-5281-4EF7-A586-D200307DB616}" destId="{19D90F27-8210-4D39-9C57-7DD6831BE3E7}" srcOrd="1" destOrd="2" presId="urn:microsoft.com/office/officeart/2005/8/layout/hProcess6"/>
    <dgm:cxn modelId="{1E2F0687-FAC0-4628-BA47-0F56DA9CD8D2}" srcId="{F76ABB21-375B-449E-B410-54681827F3E2}" destId="{D4983CCC-D550-48E8-BE1E-812A1668DB3C}" srcOrd="3" destOrd="0" parTransId="{6F172CF6-2F26-43B7-A28F-A8ECD35FBD16}" sibTransId="{EB9A960E-D2A6-42BF-9051-240FC0F8D616}"/>
    <dgm:cxn modelId="{A5813888-96EC-4386-A4ED-194E0DE59100}" srcId="{0D698F9F-647C-499C-B5A9-21F3A77B4EC1}" destId="{7A67B589-4B68-4405-886B-9D48F56C21E8}" srcOrd="3" destOrd="0" parTransId="{48B8E91B-14FB-47A1-88B6-88AF7502B8C6}" sibTransId="{37A6715C-7F7A-45BE-B23F-2FF0AE560589}"/>
    <dgm:cxn modelId="{E24D968A-93D3-4C47-BF39-A3D93D303FA7}" srcId="{330DA3F3-79A4-420C-BF7B-F2A9A5B6F7CE}" destId="{7F9CC44D-F2F7-47C1-A011-BBDED2520099}" srcOrd="5" destOrd="0" parTransId="{526DF7B8-23EA-44D6-8CC4-FBFE04D7852B}" sibTransId="{10C8D430-6E4D-4139-9679-0034E0874916}"/>
    <dgm:cxn modelId="{CF03918C-4B16-42AF-A3FC-E4502C81ED01}" type="presOf" srcId="{9A3723C4-1103-4656-B3C2-A3FDE802B896}" destId="{19D90F27-8210-4D39-9C57-7DD6831BE3E7}" srcOrd="1" destOrd="3" presId="urn:microsoft.com/office/officeart/2005/8/layout/hProcess6"/>
    <dgm:cxn modelId="{616A5A8D-6DEA-4AD5-A137-ECA072654CC2}" srcId="{C2EE724D-44FD-41C5-B95A-D71FA91B9B8E}" destId="{D0367953-C0B8-402D-8BB9-2E5A95AD4CDF}" srcOrd="0" destOrd="0" parTransId="{8FF16EFD-53AC-4454-9095-2813AF061430}" sibTransId="{498B7B82-908D-4527-8F76-E33EFE817EBE}"/>
    <dgm:cxn modelId="{95453E8E-1878-4CD5-80E7-7AD2FCF36468}" srcId="{330DA3F3-79A4-420C-BF7B-F2A9A5B6F7CE}" destId="{9A3723C4-1103-4656-B3C2-A3FDE802B896}" srcOrd="3" destOrd="0" parTransId="{8688FF97-CCE7-41BB-8941-4BA3A132C7AC}" sibTransId="{908CE595-B626-457F-88AE-63B46FC57E93}"/>
    <dgm:cxn modelId="{B87D7F9A-46DD-4DAD-BB06-4F4DFE0851F8}" type="presOf" srcId="{C2EE724D-44FD-41C5-B95A-D71FA91B9B8E}" destId="{6B17DBB7-FCAB-4899-85EA-2487794CF692}" srcOrd="0" destOrd="0" presId="urn:microsoft.com/office/officeart/2005/8/layout/hProcess6"/>
    <dgm:cxn modelId="{B21E179F-C70D-4E37-9DFB-1C63970EFCFE}" type="presOf" srcId="{FB630893-A126-48AD-A175-3B42183E3B3D}" destId="{186BF9C8-799C-47B1-8791-5DC2A8FB2043}" srcOrd="0" destOrd="1" presId="urn:microsoft.com/office/officeart/2005/8/layout/hProcess6"/>
    <dgm:cxn modelId="{EF631DA0-996E-4DDD-9661-123E8B963BFF}" type="presOf" srcId="{ECC185B9-A87A-410D-A7DD-EDF90CFFDCCC}" destId="{19D90F27-8210-4D39-9C57-7DD6831BE3E7}" srcOrd="1" destOrd="1" presId="urn:microsoft.com/office/officeart/2005/8/layout/hProcess6"/>
    <dgm:cxn modelId="{9BA75CA5-3BB8-460B-B2E0-028DFD03FA26}" type="presOf" srcId="{7A67B589-4B68-4405-886B-9D48F56C21E8}" destId="{EE445941-C3FC-417E-BEA7-8F0187674580}" srcOrd="1" destOrd="3" presId="urn:microsoft.com/office/officeart/2005/8/layout/hProcess6"/>
    <dgm:cxn modelId="{D4834EA7-28A4-4672-82F9-2B570452BB7B}" type="presOf" srcId="{7F9CC44D-F2F7-47C1-A011-BBDED2520099}" destId="{798E8999-9BFB-4A1C-8ACE-C624B77AEB38}" srcOrd="0" destOrd="5" presId="urn:microsoft.com/office/officeart/2005/8/layout/hProcess6"/>
    <dgm:cxn modelId="{B682C5A9-267C-4DF5-A5D5-AE5F77359981}" srcId="{9E5C89E9-4B73-4FBC-A4AD-11AAD35356E3}" destId="{0D698F9F-647C-499C-B5A9-21F3A77B4EC1}" srcOrd="1" destOrd="0" parTransId="{906E025E-4734-4D76-AE5A-1ACCE48AFB0C}" sibTransId="{DC40DBAB-3348-463A-90E7-781E49B30361}"/>
    <dgm:cxn modelId="{AE80E3A9-205F-41DD-825E-86512C043949}" type="presOf" srcId="{5FC29D10-092D-4B5C-86E5-4416F5C9CD7B}" destId="{EE445941-C3FC-417E-BEA7-8F0187674580}" srcOrd="1" destOrd="0" presId="urn:microsoft.com/office/officeart/2005/8/layout/hProcess6"/>
    <dgm:cxn modelId="{AD1262AC-8CB0-4BE9-BD9C-3FEA4AD19AA6}" type="presOf" srcId="{9A3723C4-1103-4656-B3C2-A3FDE802B896}" destId="{798E8999-9BFB-4A1C-8ACE-C624B77AEB38}" srcOrd="0" destOrd="3" presId="urn:microsoft.com/office/officeart/2005/8/layout/hProcess6"/>
    <dgm:cxn modelId="{886FB9AD-B313-4FE7-9BB0-412224C23738}" type="presOf" srcId="{5FC29D10-092D-4B5C-86E5-4416F5C9CD7B}" destId="{186BF9C8-799C-47B1-8791-5DC2A8FB2043}" srcOrd="0" destOrd="0" presId="urn:microsoft.com/office/officeart/2005/8/layout/hProcess6"/>
    <dgm:cxn modelId="{85DDAAB0-91C4-439A-8F36-7E629C263F87}" srcId="{9E5C89E9-4B73-4FBC-A4AD-11AAD35356E3}" destId="{330DA3F3-79A4-420C-BF7B-F2A9A5B6F7CE}" srcOrd="2" destOrd="0" parTransId="{B239C004-552D-4E20-85B4-A5E760C277BD}" sibTransId="{9B542806-AB98-4CB2-801F-9919B5456233}"/>
    <dgm:cxn modelId="{975192B7-75A0-4074-BAB4-871FAB913865}" srcId="{F76ABB21-375B-449E-B410-54681827F3E2}" destId="{1F083B56-C04E-495D-93C0-0F3713737D4A}" srcOrd="0" destOrd="0" parTransId="{C5173B1B-66B9-4EB0-AC65-25D1E2B7AAF9}" sibTransId="{77834189-BB23-4E6D-959F-83C5078A4692}"/>
    <dgm:cxn modelId="{9A78E9B7-2A1B-455A-831F-FC1CFF9FD07B}" type="presOf" srcId="{C9E0C40C-5281-4EF7-A586-D200307DB616}" destId="{798E8999-9BFB-4A1C-8ACE-C624B77AEB38}" srcOrd="0" destOrd="2" presId="urn:microsoft.com/office/officeart/2005/8/layout/hProcess6"/>
    <dgm:cxn modelId="{4F1A60B8-36C7-423B-A9C3-9C93EEE6D913}" type="presOf" srcId="{7F9CC44D-F2F7-47C1-A011-BBDED2520099}" destId="{19D90F27-8210-4D39-9C57-7DD6831BE3E7}" srcOrd="1" destOrd="5" presId="urn:microsoft.com/office/officeart/2005/8/layout/hProcess6"/>
    <dgm:cxn modelId="{047074B8-7F19-41B8-A9AF-CD10598E9309}" type="presOf" srcId="{AE9BFE3A-FAD3-40C8-80F2-44038D74560B}" destId="{C0647406-E3D8-45B9-ADFD-8399FAED8682}" srcOrd="1" destOrd="1" presId="urn:microsoft.com/office/officeart/2005/8/layout/hProcess6"/>
    <dgm:cxn modelId="{A61042C4-EC90-4507-9F67-11F53AD9D6EA}" type="presOf" srcId="{1F083B56-C04E-495D-93C0-0F3713737D4A}" destId="{C0647406-E3D8-45B9-ADFD-8399FAED8682}" srcOrd="1" destOrd="0" presId="urn:microsoft.com/office/officeart/2005/8/layout/hProcess6"/>
    <dgm:cxn modelId="{FD0368C4-CC09-45AF-BB58-8A105E5F21F4}" type="presOf" srcId="{D0367953-C0B8-402D-8BB9-2E5A95AD4CDF}" destId="{722A5C30-BDC2-4B60-ADBD-417F820D8B4D}" srcOrd="1" destOrd="0" presId="urn:microsoft.com/office/officeart/2005/8/layout/hProcess6"/>
    <dgm:cxn modelId="{610AD6C5-B5A3-4A78-A6E3-EB988E647FF7}" srcId="{C2EE724D-44FD-41C5-B95A-D71FA91B9B8E}" destId="{EA75C224-7958-44E9-9C21-9074A17A5567}" srcOrd="1" destOrd="0" parTransId="{9E9183B7-708B-449A-BA5E-51CFA2EBF408}" sibTransId="{A2899F1D-722E-47B0-A061-7D523232EB2A}"/>
    <dgm:cxn modelId="{2C993AC7-8965-4CDC-B2F4-6B0D8DEF5283}" srcId="{0D698F9F-647C-499C-B5A9-21F3A77B4EC1}" destId="{41CA530B-CF2A-4D37-AD10-A4E89EA2C9C4}" srcOrd="2" destOrd="0" parTransId="{C40DD5B6-CE86-432F-B4EC-D69B132394EB}" sibTransId="{FB03E7F5-96DF-4A00-9A8F-704FFB50051A}"/>
    <dgm:cxn modelId="{CA400BCF-7B70-4C9D-A674-3DFEDF5539C0}" type="presOf" srcId="{1F083B56-C04E-495D-93C0-0F3713737D4A}" destId="{23E1356B-C5CA-43C4-B321-60B1077146AA}" srcOrd="0" destOrd="0" presId="urn:microsoft.com/office/officeart/2005/8/layout/hProcess6"/>
    <dgm:cxn modelId="{5FCB14D9-0CF3-4626-A0B6-B9E8CBE8F771}" srcId="{F76ABB21-375B-449E-B410-54681827F3E2}" destId="{AE9BFE3A-FAD3-40C8-80F2-44038D74560B}" srcOrd="1" destOrd="0" parTransId="{B58088B3-E366-4B75-9F10-EE44CA9BE670}" sibTransId="{32CC8D64-7BE6-406A-859E-2D8A8F089516}"/>
    <dgm:cxn modelId="{F06265DC-312D-4D4A-88B5-7009CBB486A1}" type="presOf" srcId="{7A67B589-4B68-4405-886B-9D48F56C21E8}" destId="{186BF9C8-799C-47B1-8791-5DC2A8FB2043}" srcOrd="0" destOrd="3" presId="urn:microsoft.com/office/officeart/2005/8/layout/hProcess6"/>
    <dgm:cxn modelId="{444B31DE-8A91-4CC7-B64D-983253611404}" type="presOf" srcId="{D4983CCC-D550-48E8-BE1E-812A1668DB3C}" destId="{23E1356B-C5CA-43C4-B321-60B1077146AA}" srcOrd="0" destOrd="3" presId="urn:microsoft.com/office/officeart/2005/8/layout/hProcess6"/>
    <dgm:cxn modelId="{4264F9DF-84E5-4C88-A6EA-BE848224F6BA}" type="presOf" srcId="{FB630893-A126-48AD-A175-3B42183E3B3D}" destId="{EE445941-C3FC-417E-BEA7-8F0187674580}" srcOrd="1" destOrd="1" presId="urn:microsoft.com/office/officeart/2005/8/layout/hProcess6"/>
    <dgm:cxn modelId="{EA6501E0-AD30-4BE4-923C-CD573B8F1767}" srcId="{330DA3F3-79A4-420C-BF7B-F2A9A5B6F7CE}" destId="{C9E0C40C-5281-4EF7-A586-D200307DB616}" srcOrd="2" destOrd="0" parTransId="{BD66C3AA-63D0-4EA8-AA21-31D605CC43E3}" sibTransId="{E3CB2289-47A0-4D55-A67D-DB4EC2473229}"/>
    <dgm:cxn modelId="{3B2C7EE0-B712-4420-8FF4-601C3F2DCB13}" srcId="{330DA3F3-79A4-420C-BF7B-F2A9A5B6F7CE}" destId="{74A1D6D4-1C3E-4EC0-87DD-F58317E7CD4C}" srcOrd="4" destOrd="0" parTransId="{CA8DE745-BBD9-45D8-B3C0-E8C2A467D4AF}" sibTransId="{A4BA630F-E991-471C-82DE-EDA993FC2A0E}"/>
    <dgm:cxn modelId="{224767E1-BE3F-4F72-BA65-0D7D2F710613}" type="presOf" srcId="{EA75C224-7958-44E9-9C21-9074A17A5567}" destId="{722A5C30-BDC2-4B60-ADBD-417F820D8B4D}" srcOrd="1" destOrd="1" presId="urn:microsoft.com/office/officeart/2005/8/layout/hProcess6"/>
    <dgm:cxn modelId="{5645F2E7-F6AA-4540-BE8E-141B61BB9C26}" type="presOf" srcId="{63B4C9FA-2888-4C50-9983-FB4DB565D28B}" destId="{23E1356B-C5CA-43C4-B321-60B1077146AA}" srcOrd="0" destOrd="2" presId="urn:microsoft.com/office/officeart/2005/8/layout/hProcess6"/>
    <dgm:cxn modelId="{E2D943F3-6689-418E-B480-FC27F7D7AF99}" type="presOf" srcId="{74A1D6D4-1C3E-4EC0-87DD-F58317E7CD4C}" destId="{19D90F27-8210-4D39-9C57-7DD6831BE3E7}" srcOrd="1" destOrd="4" presId="urn:microsoft.com/office/officeart/2005/8/layout/hProcess6"/>
    <dgm:cxn modelId="{E11B73FD-10F9-411D-A2C4-B9D45C44FC47}" srcId="{330DA3F3-79A4-420C-BF7B-F2A9A5B6F7CE}" destId="{B7B8DC77-5E98-4688-B992-7C1810494E89}" srcOrd="0" destOrd="0" parTransId="{B22FA321-C299-4993-AB2E-F4C008CDACBB}" sibTransId="{D74A48C6-7FFF-4E92-BD37-D05E0BFD8747}"/>
    <dgm:cxn modelId="{98899640-601B-4066-81E0-3ACBA05FC3DC}" type="presParOf" srcId="{82D0B08B-F696-433C-84FC-031D34B24C64}" destId="{3F7E316B-E269-4B62-8484-17836488FB7D}" srcOrd="0" destOrd="0" presId="urn:microsoft.com/office/officeart/2005/8/layout/hProcess6"/>
    <dgm:cxn modelId="{06D87F03-EDED-454A-943C-4E7280E993FB}" type="presParOf" srcId="{3F7E316B-E269-4B62-8484-17836488FB7D}" destId="{DFCF5C1E-F212-48C6-BF6D-37902FD32D17}" srcOrd="0" destOrd="0" presId="urn:microsoft.com/office/officeart/2005/8/layout/hProcess6"/>
    <dgm:cxn modelId="{50B78DE6-2FF1-4D2F-A86D-384A9E02A35F}" type="presParOf" srcId="{3F7E316B-E269-4B62-8484-17836488FB7D}" destId="{77DF8278-450D-469D-A18F-08D0130735C8}" srcOrd="1" destOrd="0" presId="urn:microsoft.com/office/officeart/2005/8/layout/hProcess6"/>
    <dgm:cxn modelId="{37F7E4C4-11EB-421B-A325-855306FC147B}" type="presParOf" srcId="{3F7E316B-E269-4B62-8484-17836488FB7D}" destId="{722A5C30-BDC2-4B60-ADBD-417F820D8B4D}" srcOrd="2" destOrd="0" presId="urn:microsoft.com/office/officeart/2005/8/layout/hProcess6"/>
    <dgm:cxn modelId="{962CD26C-F602-42D6-A4FE-B6ACAF7EA4BF}" type="presParOf" srcId="{3F7E316B-E269-4B62-8484-17836488FB7D}" destId="{6B17DBB7-FCAB-4899-85EA-2487794CF692}" srcOrd="3" destOrd="0" presId="urn:microsoft.com/office/officeart/2005/8/layout/hProcess6"/>
    <dgm:cxn modelId="{CBB668C0-9CAF-488B-AE34-70CC7F6054D3}" type="presParOf" srcId="{82D0B08B-F696-433C-84FC-031D34B24C64}" destId="{C880666C-57F1-4B99-A515-D6638A03D9E0}" srcOrd="1" destOrd="0" presId="urn:microsoft.com/office/officeart/2005/8/layout/hProcess6"/>
    <dgm:cxn modelId="{04404612-1134-43B4-8CC2-402977FC172B}" type="presParOf" srcId="{82D0B08B-F696-433C-84FC-031D34B24C64}" destId="{C0EF9B75-CA04-4E0D-B15F-B794FAD6BA3D}" srcOrd="2" destOrd="0" presId="urn:microsoft.com/office/officeart/2005/8/layout/hProcess6"/>
    <dgm:cxn modelId="{638F082C-A088-4945-8A51-396A4A7F2021}" type="presParOf" srcId="{C0EF9B75-CA04-4E0D-B15F-B794FAD6BA3D}" destId="{D85340B1-0D7D-43A2-8B6D-B73E8ACB53D3}" srcOrd="0" destOrd="0" presId="urn:microsoft.com/office/officeart/2005/8/layout/hProcess6"/>
    <dgm:cxn modelId="{30E46B7F-EE4E-4141-8B7D-269A514282B6}" type="presParOf" srcId="{C0EF9B75-CA04-4E0D-B15F-B794FAD6BA3D}" destId="{186BF9C8-799C-47B1-8791-5DC2A8FB2043}" srcOrd="1" destOrd="0" presId="urn:microsoft.com/office/officeart/2005/8/layout/hProcess6"/>
    <dgm:cxn modelId="{1FBF44CB-FD9A-4CE1-AE5D-20500059E01B}" type="presParOf" srcId="{C0EF9B75-CA04-4E0D-B15F-B794FAD6BA3D}" destId="{EE445941-C3FC-417E-BEA7-8F0187674580}" srcOrd="2" destOrd="0" presId="urn:microsoft.com/office/officeart/2005/8/layout/hProcess6"/>
    <dgm:cxn modelId="{80E70575-3B9A-4E50-9AE7-9591714B85AC}" type="presParOf" srcId="{C0EF9B75-CA04-4E0D-B15F-B794FAD6BA3D}" destId="{5CC8E6FA-0B4B-40DC-8CEB-AF1ECBBDF5D4}" srcOrd="3" destOrd="0" presId="urn:microsoft.com/office/officeart/2005/8/layout/hProcess6"/>
    <dgm:cxn modelId="{9C341A08-3A20-4F4E-92C3-5CE52D10B915}" type="presParOf" srcId="{82D0B08B-F696-433C-84FC-031D34B24C64}" destId="{31532B26-867C-4905-B710-762C0F5A37C9}" srcOrd="3" destOrd="0" presId="urn:microsoft.com/office/officeart/2005/8/layout/hProcess6"/>
    <dgm:cxn modelId="{936FBD8A-438E-4DB5-961D-8A9DBE9D9E47}" type="presParOf" srcId="{82D0B08B-F696-433C-84FC-031D34B24C64}" destId="{6F77A8A4-30F7-4B5B-B2D8-602578ABF989}" srcOrd="4" destOrd="0" presId="urn:microsoft.com/office/officeart/2005/8/layout/hProcess6"/>
    <dgm:cxn modelId="{2008298E-F66B-4332-A773-69455995753B}" type="presParOf" srcId="{6F77A8A4-30F7-4B5B-B2D8-602578ABF989}" destId="{3FAA9BAC-9C78-481F-AFFD-55133DC9889D}" srcOrd="0" destOrd="0" presId="urn:microsoft.com/office/officeart/2005/8/layout/hProcess6"/>
    <dgm:cxn modelId="{7EEC3A9C-0435-4D8A-A725-28D68ECBDD5C}" type="presParOf" srcId="{6F77A8A4-30F7-4B5B-B2D8-602578ABF989}" destId="{798E8999-9BFB-4A1C-8ACE-C624B77AEB38}" srcOrd="1" destOrd="0" presId="urn:microsoft.com/office/officeart/2005/8/layout/hProcess6"/>
    <dgm:cxn modelId="{65310A78-1633-4392-815D-FA5752D416A0}" type="presParOf" srcId="{6F77A8A4-30F7-4B5B-B2D8-602578ABF989}" destId="{19D90F27-8210-4D39-9C57-7DD6831BE3E7}" srcOrd="2" destOrd="0" presId="urn:microsoft.com/office/officeart/2005/8/layout/hProcess6"/>
    <dgm:cxn modelId="{ACD5A4FC-5529-473C-89F2-90DF2B17BDB1}" type="presParOf" srcId="{6F77A8A4-30F7-4B5B-B2D8-602578ABF989}" destId="{FF20B5E2-7B1D-4AE3-A0A3-BD11AA7FB9CF}" srcOrd="3" destOrd="0" presId="urn:microsoft.com/office/officeart/2005/8/layout/hProcess6"/>
    <dgm:cxn modelId="{A8C8B96D-F32C-4631-815E-1046CE74528A}" type="presParOf" srcId="{82D0B08B-F696-433C-84FC-031D34B24C64}" destId="{63937CC8-0B31-48C7-8897-9296A8BFE911}" srcOrd="5" destOrd="0" presId="urn:microsoft.com/office/officeart/2005/8/layout/hProcess6"/>
    <dgm:cxn modelId="{308B5C5B-22F0-4CBA-B8CD-02019BE2FA90}" type="presParOf" srcId="{82D0B08B-F696-433C-84FC-031D34B24C64}" destId="{24EF3865-F8D5-40D7-84B3-1D7687966F4B}" srcOrd="6" destOrd="0" presId="urn:microsoft.com/office/officeart/2005/8/layout/hProcess6"/>
    <dgm:cxn modelId="{EA19E574-3D5F-4F6C-8F73-29E9B2E59704}" type="presParOf" srcId="{24EF3865-F8D5-40D7-84B3-1D7687966F4B}" destId="{29EEDDE0-27E4-4617-9716-04FB7ADD3290}" srcOrd="0" destOrd="0" presId="urn:microsoft.com/office/officeart/2005/8/layout/hProcess6"/>
    <dgm:cxn modelId="{ADBAFDA5-8637-4179-956A-EC2FEEE0E9AB}" type="presParOf" srcId="{24EF3865-F8D5-40D7-84B3-1D7687966F4B}" destId="{23E1356B-C5CA-43C4-B321-60B1077146AA}" srcOrd="1" destOrd="0" presId="urn:microsoft.com/office/officeart/2005/8/layout/hProcess6"/>
    <dgm:cxn modelId="{1C8C71C2-607E-4767-9D53-4927ECBD11A2}" type="presParOf" srcId="{24EF3865-F8D5-40D7-84B3-1D7687966F4B}" destId="{C0647406-E3D8-45B9-ADFD-8399FAED8682}" srcOrd="2" destOrd="0" presId="urn:microsoft.com/office/officeart/2005/8/layout/hProcess6"/>
    <dgm:cxn modelId="{606752C6-43F1-48B2-B7AC-4E9E4DD796D9}" type="presParOf" srcId="{24EF3865-F8D5-40D7-84B3-1D7687966F4B}" destId="{F16A0677-CF77-4049-9A86-45234968B99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5C89E9-4B73-4FBC-A4AD-11AAD35356E3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EE724D-44FD-41C5-B95A-D71FA91B9B8E}">
      <dgm:prSet phldrT="[Text]"/>
      <dgm:spPr/>
      <dgm:t>
        <a:bodyPr/>
        <a:lstStyle/>
        <a:p>
          <a:r>
            <a:rPr lang="en-US" dirty="0"/>
            <a:t>Ideas</a:t>
          </a:r>
        </a:p>
      </dgm:t>
    </dgm:pt>
    <dgm:pt modelId="{7D2ED6D3-54C1-44C1-94C9-256D2CBF9E7B}" type="parTrans" cxnId="{ECAD640C-B8E5-440D-BCC8-3E19B80A49D2}">
      <dgm:prSet/>
      <dgm:spPr/>
      <dgm:t>
        <a:bodyPr/>
        <a:lstStyle/>
        <a:p>
          <a:endParaRPr lang="en-US"/>
        </a:p>
      </dgm:t>
    </dgm:pt>
    <dgm:pt modelId="{1A76728B-2528-4BBE-A63A-6FE4ED0A59E4}" type="sibTrans" cxnId="{ECAD640C-B8E5-440D-BCC8-3E19B80A49D2}">
      <dgm:prSet/>
      <dgm:spPr/>
      <dgm:t>
        <a:bodyPr/>
        <a:lstStyle/>
        <a:p>
          <a:endParaRPr lang="en-US"/>
        </a:p>
      </dgm:t>
    </dgm:pt>
    <dgm:pt modelId="{D0367953-C0B8-402D-8BB9-2E5A95AD4CDF}">
      <dgm:prSet phldrT="[Text]" custT="1"/>
      <dgm:spPr/>
      <dgm:t>
        <a:bodyPr/>
        <a:lstStyle/>
        <a:p>
          <a:r>
            <a:rPr lang="en-US" sz="1050" dirty="0"/>
            <a:t>Talk</a:t>
          </a:r>
        </a:p>
      </dgm:t>
    </dgm:pt>
    <dgm:pt modelId="{8FF16EFD-53AC-4454-9095-2813AF061430}" type="parTrans" cxnId="{616A5A8D-6DEA-4AD5-A137-ECA072654CC2}">
      <dgm:prSet/>
      <dgm:spPr/>
      <dgm:t>
        <a:bodyPr/>
        <a:lstStyle/>
        <a:p>
          <a:endParaRPr lang="en-US"/>
        </a:p>
      </dgm:t>
    </dgm:pt>
    <dgm:pt modelId="{498B7B82-908D-4527-8F76-E33EFE817EBE}" type="sibTrans" cxnId="{616A5A8D-6DEA-4AD5-A137-ECA072654CC2}">
      <dgm:prSet/>
      <dgm:spPr/>
      <dgm:t>
        <a:bodyPr/>
        <a:lstStyle/>
        <a:p>
          <a:endParaRPr lang="en-US"/>
        </a:p>
      </dgm:t>
    </dgm:pt>
    <dgm:pt modelId="{EA75C224-7958-44E9-9C21-9074A17A5567}">
      <dgm:prSet phldrT="[Text]" custT="1"/>
      <dgm:spPr/>
      <dgm:t>
        <a:bodyPr/>
        <a:lstStyle/>
        <a:p>
          <a:r>
            <a:rPr lang="en-US" sz="1050" dirty="0"/>
            <a:t>Thoughts</a:t>
          </a:r>
        </a:p>
      </dgm:t>
    </dgm:pt>
    <dgm:pt modelId="{9E9183B7-708B-449A-BA5E-51CFA2EBF408}" type="parTrans" cxnId="{610AD6C5-B5A3-4A78-A6E3-EB988E647FF7}">
      <dgm:prSet/>
      <dgm:spPr/>
      <dgm:t>
        <a:bodyPr/>
        <a:lstStyle/>
        <a:p>
          <a:endParaRPr lang="en-US"/>
        </a:p>
      </dgm:t>
    </dgm:pt>
    <dgm:pt modelId="{A2899F1D-722E-47B0-A061-7D523232EB2A}" type="sibTrans" cxnId="{610AD6C5-B5A3-4A78-A6E3-EB988E647FF7}">
      <dgm:prSet/>
      <dgm:spPr/>
      <dgm:t>
        <a:bodyPr/>
        <a:lstStyle/>
        <a:p>
          <a:endParaRPr lang="en-US"/>
        </a:p>
      </dgm:t>
    </dgm:pt>
    <dgm:pt modelId="{0D698F9F-647C-499C-B5A9-21F3A77B4EC1}">
      <dgm:prSet phldrT="[Text]"/>
      <dgm:spPr/>
      <dgm:t>
        <a:bodyPr/>
        <a:lstStyle/>
        <a:p>
          <a:r>
            <a:rPr lang="en-US" dirty="0"/>
            <a:t>Forum</a:t>
          </a:r>
        </a:p>
      </dgm:t>
    </dgm:pt>
    <dgm:pt modelId="{906E025E-4734-4D76-AE5A-1ACCE48AFB0C}" type="parTrans" cxnId="{B682C5A9-267C-4DF5-A5D5-AE5F77359981}">
      <dgm:prSet/>
      <dgm:spPr/>
      <dgm:t>
        <a:bodyPr/>
        <a:lstStyle/>
        <a:p>
          <a:endParaRPr lang="en-US"/>
        </a:p>
      </dgm:t>
    </dgm:pt>
    <dgm:pt modelId="{DC40DBAB-3348-463A-90E7-781E49B30361}" type="sibTrans" cxnId="{B682C5A9-267C-4DF5-A5D5-AE5F77359981}">
      <dgm:prSet/>
      <dgm:spPr/>
      <dgm:t>
        <a:bodyPr/>
        <a:lstStyle/>
        <a:p>
          <a:endParaRPr lang="en-US"/>
        </a:p>
      </dgm:t>
    </dgm:pt>
    <dgm:pt modelId="{5FC29D10-092D-4B5C-86E5-4416F5C9CD7B}">
      <dgm:prSet phldrT="[Text]" custT="1"/>
      <dgm:spPr/>
      <dgm:t>
        <a:bodyPr/>
        <a:lstStyle/>
        <a:p>
          <a:r>
            <a:rPr lang="en-US" sz="1050" dirty="0"/>
            <a:t>Discus ideas</a:t>
          </a:r>
        </a:p>
      </dgm:t>
    </dgm:pt>
    <dgm:pt modelId="{01C10096-82A9-48D9-A272-59451C31BCE2}" type="parTrans" cxnId="{A14D654A-41C3-43C3-9347-E592C7F014DC}">
      <dgm:prSet/>
      <dgm:spPr/>
      <dgm:t>
        <a:bodyPr/>
        <a:lstStyle/>
        <a:p>
          <a:endParaRPr lang="en-US"/>
        </a:p>
      </dgm:t>
    </dgm:pt>
    <dgm:pt modelId="{37ED67FE-D430-46F7-86D3-261D1CB03429}" type="sibTrans" cxnId="{A14D654A-41C3-43C3-9347-E592C7F014DC}">
      <dgm:prSet/>
      <dgm:spPr/>
      <dgm:t>
        <a:bodyPr/>
        <a:lstStyle/>
        <a:p>
          <a:endParaRPr lang="en-US"/>
        </a:p>
      </dgm:t>
    </dgm:pt>
    <dgm:pt modelId="{FB630893-A126-48AD-A175-3B42183E3B3D}">
      <dgm:prSet phldrT="[Text]" custT="1"/>
      <dgm:spPr/>
      <dgm:t>
        <a:bodyPr/>
        <a:lstStyle/>
        <a:p>
          <a:r>
            <a:rPr lang="en-US" sz="1050" dirty="0"/>
            <a:t>Iterate on ideas</a:t>
          </a:r>
        </a:p>
      </dgm:t>
    </dgm:pt>
    <dgm:pt modelId="{CC694500-47B0-4EE3-AC6F-781F013BB7E3}" type="parTrans" cxnId="{BB93896A-9070-46D5-956A-45B50207912E}">
      <dgm:prSet/>
      <dgm:spPr/>
      <dgm:t>
        <a:bodyPr/>
        <a:lstStyle/>
        <a:p>
          <a:endParaRPr lang="en-US"/>
        </a:p>
      </dgm:t>
    </dgm:pt>
    <dgm:pt modelId="{ADDBA673-94FD-476F-B42E-E30F372AFED0}" type="sibTrans" cxnId="{BB93896A-9070-46D5-956A-45B50207912E}">
      <dgm:prSet/>
      <dgm:spPr/>
      <dgm:t>
        <a:bodyPr/>
        <a:lstStyle/>
        <a:p>
          <a:endParaRPr lang="en-US"/>
        </a:p>
      </dgm:t>
    </dgm:pt>
    <dgm:pt modelId="{330DA3F3-79A4-420C-BF7B-F2A9A5B6F7CE}">
      <dgm:prSet phldrT="[Text]"/>
      <dgm:spPr/>
      <dgm:t>
        <a:bodyPr/>
        <a:lstStyle/>
        <a:p>
          <a:r>
            <a:rPr lang="en-US" dirty="0"/>
            <a:t>Issues</a:t>
          </a:r>
        </a:p>
      </dgm:t>
    </dgm:pt>
    <dgm:pt modelId="{B239C004-552D-4E20-85B4-A5E760C277BD}" type="parTrans" cxnId="{85DDAAB0-91C4-439A-8F36-7E629C263F87}">
      <dgm:prSet/>
      <dgm:spPr/>
      <dgm:t>
        <a:bodyPr/>
        <a:lstStyle/>
        <a:p>
          <a:endParaRPr lang="en-US"/>
        </a:p>
      </dgm:t>
    </dgm:pt>
    <dgm:pt modelId="{9B542806-AB98-4CB2-801F-9919B5456233}" type="sibTrans" cxnId="{85DDAAB0-91C4-439A-8F36-7E629C263F87}">
      <dgm:prSet/>
      <dgm:spPr/>
      <dgm:t>
        <a:bodyPr/>
        <a:lstStyle/>
        <a:p>
          <a:endParaRPr lang="en-US"/>
        </a:p>
      </dgm:t>
    </dgm:pt>
    <dgm:pt modelId="{B7B8DC77-5E98-4688-B992-7C1810494E89}">
      <dgm:prSet phldrT="[Text]" custT="1"/>
      <dgm:spPr/>
      <dgm:t>
        <a:bodyPr/>
        <a:lstStyle/>
        <a:p>
          <a:r>
            <a:rPr lang="en-US" sz="1050" dirty="0"/>
            <a:t>Plan out milestones</a:t>
          </a:r>
        </a:p>
      </dgm:t>
    </dgm:pt>
    <dgm:pt modelId="{B22FA321-C299-4993-AB2E-F4C008CDACBB}" type="parTrans" cxnId="{E11B73FD-10F9-411D-A2C4-B9D45C44FC47}">
      <dgm:prSet/>
      <dgm:spPr/>
      <dgm:t>
        <a:bodyPr/>
        <a:lstStyle/>
        <a:p>
          <a:endParaRPr lang="en-US"/>
        </a:p>
      </dgm:t>
    </dgm:pt>
    <dgm:pt modelId="{D74A48C6-7FFF-4E92-BD37-D05E0BFD8747}" type="sibTrans" cxnId="{E11B73FD-10F9-411D-A2C4-B9D45C44FC47}">
      <dgm:prSet/>
      <dgm:spPr/>
      <dgm:t>
        <a:bodyPr/>
        <a:lstStyle/>
        <a:p>
          <a:endParaRPr lang="en-US"/>
        </a:p>
      </dgm:t>
    </dgm:pt>
    <dgm:pt modelId="{C9E0C40C-5281-4EF7-A586-D200307DB616}">
      <dgm:prSet phldrT="[Text]" custT="1"/>
      <dgm:spPr/>
      <dgm:t>
        <a:bodyPr/>
        <a:lstStyle/>
        <a:p>
          <a:r>
            <a:rPr lang="en-US" sz="1050" dirty="0"/>
            <a:t>Assign tasks to owner</a:t>
          </a:r>
        </a:p>
      </dgm:t>
    </dgm:pt>
    <dgm:pt modelId="{BD66C3AA-63D0-4EA8-AA21-31D605CC43E3}" type="parTrans" cxnId="{EA6501E0-AD30-4BE4-923C-CD573B8F1767}">
      <dgm:prSet/>
      <dgm:spPr/>
      <dgm:t>
        <a:bodyPr/>
        <a:lstStyle/>
        <a:p>
          <a:endParaRPr lang="en-US"/>
        </a:p>
      </dgm:t>
    </dgm:pt>
    <dgm:pt modelId="{E3CB2289-47A0-4D55-A67D-DB4EC2473229}" type="sibTrans" cxnId="{EA6501E0-AD30-4BE4-923C-CD573B8F1767}">
      <dgm:prSet/>
      <dgm:spPr/>
      <dgm:t>
        <a:bodyPr/>
        <a:lstStyle/>
        <a:p>
          <a:endParaRPr lang="en-US"/>
        </a:p>
      </dgm:t>
    </dgm:pt>
    <dgm:pt modelId="{41CA530B-CF2A-4D37-AD10-A4E89EA2C9C4}">
      <dgm:prSet phldrT="[Text]" custT="1"/>
      <dgm:spPr/>
      <dgm:t>
        <a:bodyPr/>
        <a:lstStyle/>
        <a:p>
          <a:r>
            <a:rPr lang="en-US" sz="1050" dirty="0"/>
            <a:t>Mention work location in the repository</a:t>
          </a:r>
        </a:p>
      </dgm:t>
    </dgm:pt>
    <dgm:pt modelId="{C40DD5B6-CE86-432F-B4EC-D69B132394EB}" type="parTrans" cxnId="{2C993AC7-8965-4CDC-B2F4-6B0D8DEF5283}">
      <dgm:prSet/>
      <dgm:spPr/>
      <dgm:t>
        <a:bodyPr/>
        <a:lstStyle/>
        <a:p>
          <a:endParaRPr lang="en-US"/>
        </a:p>
      </dgm:t>
    </dgm:pt>
    <dgm:pt modelId="{FB03E7F5-96DF-4A00-9A8F-704FFB50051A}" type="sibTrans" cxnId="{2C993AC7-8965-4CDC-B2F4-6B0D8DEF5283}">
      <dgm:prSet/>
      <dgm:spPr/>
      <dgm:t>
        <a:bodyPr/>
        <a:lstStyle/>
        <a:p>
          <a:endParaRPr lang="en-US"/>
        </a:p>
      </dgm:t>
    </dgm:pt>
    <dgm:pt modelId="{7A67B589-4B68-4405-886B-9D48F56C21E8}">
      <dgm:prSet phldrT="[Text]" custT="1"/>
      <dgm:spPr/>
      <dgm:t>
        <a:bodyPr/>
        <a:lstStyle/>
        <a:p>
          <a:r>
            <a:rPr lang="en-US" sz="1050" dirty="0"/>
            <a:t>Discuss the work found in the repository</a:t>
          </a:r>
        </a:p>
      </dgm:t>
    </dgm:pt>
    <dgm:pt modelId="{48B8E91B-14FB-47A1-88B6-88AF7502B8C6}" type="parTrans" cxnId="{A5813888-96EC-4386-A4ED-194E0DE59100}">
      <dgm:prSet/>
      <dgm:spPr/>
      <dgm:t>
        <a:bodyPr/>
        <a:lstStyle/>
        <a:p>
          <a:endParaRPr lang="en-US"/>
        </a:p>
      </dgm:t>
    </dgm:pt>
    <dgm:pt modelId="{37A6715C-7F7A-45BE-B23F-2FF0AE560589}" type="sibTrans" cxnId="{A5813888-96EC-4386-A4ED-194E0DE59100}">
      <dgm:prSet/>
      <dgm:spPr/>
      <dgm:t>
        <a:bodyPr/>
        <a:lstStyle/>
        <a:p>
          <a:endParaRPr lang="en-US"/>
        </a:p>
      </dgm:t>
    </dgm:pt>
    <dgm:pt modelId="{ECC185B9-A87A-410D-A7DD-EDF90CFFDCCC}">
      <dgm:prSet phldrT="[Text]" custT="1"/>
      <dgm:spPr/>
      <dgm:t>
        <a:bodyPr/>
        <a:lstStyle/>
        <a:p>
          <a:r>
            <a:rPr lang="en-US" sz="1050" dirty="0"/>
            <a:t>Plan out actions to achieve milestones</a:t>
          </a:r>
        </a:p>
      </dgm:t>
    </dgm:pt>
    <dgm:pt modelId="{B27A201B-3798-4DF1-A474-6E4D2B5F6FBC}" type="parTrans" cxnId="{5451C201-0726-4A0B-9828-EE52FE4A2546}">
      <dgm:prSet/>
      <dgm:spPr/>
      <dgm:t>
        <a:bodyPr/>
        <a:lstStyle/>
        <a:p>
          <a:endParaRPr lang="en-US"/>
        </a:p>
      </dgm:t>
    </dgm:pt>
    <dgm:pt modelId="{164B8EEF-100D-4AB1-BBD2-A3C2FCF92AAE}" type="sibTrans" cxnId="{5451C201-0726-4A0B-9828-EE52FE4A2546}">
      <dgm:prSet/>
      <dgm:spPr/>
      <dgm:t>
        <a:bodyPr/>
        <a:lstStyle/>
        <a:p>
          <a:endParaRPr lang="en-US"/>
        </a:p>
      </dgm:t>
    </dgm:pt>
    <dgm:pt modelId="{9A3723C4-1103-4656-B3C2-A3FDE802B896}">
      <dgm:prSet phldrT="[Text]" custT="1"/>
      <dgm:spPr/>
      <dgm:t>
        <a:bodyPr/>
        <a:lstStyle/>
        <a:p>
          <a:r>
            <a:rPr lang="en-US" sz="1050" dirty="0"/>
            <a:t>Monitor/track progress</a:t>
          </a:r>
        </a:p>
      </dgm:t>
    </dgm:pt>
    <dgm:pt modelId="{8688FF97-CCE7-41BB-8941-4BA3A132C7AC}" type="parTrans" cxnId="{95453E8E-1878-4CD5-80E7-7AD2FCF36468}">
      <dgm:prSet/>
      <dgm:spPr/>
      <dgm:t>
        <a:bodyPr/>
        <a:lstStyle/>
        <a:p>
          <a:endParaRPr lang="en-US"/>
        </a:p>
      </dgm:t>
    </dgm:pt>
    <dgm:pt modelId="{908CE595-B626-457F-88AE-63B46FC57E93}" type="sibTrans" cxnId="{95453E8E-1878-4CD5-80E7-7AD2FCF36468}">
      <dgm:prSet/>
      <dgm:spPr/>
      <dgm:t>
        <a:bodyPr/>
        <a:lstStyle/>
        <a:p>
          <a:endParaRPr lang="en-US"/>
        </a:p>
      </dgm:t>
    </dgm:pt>
    <dgm:pt modelId="{74A1D6D4-1C3E-4EC0-87DD-F58317E7CD4C}">
      <dgm:prSet phldrT="[Text]" custT="1"/>
      <dgm:spPr/>
      <dgm:t>
        <a:bodyPr/>
        <a:lstStyle/>
        <a:p>
          <a:r>
            <a:rPr lang="en-US" sz="1050" dirty="0"/>
            <a:t>Mention work location in the repository</a:t>
          </a:r>
        </a:p>
      </dgm:t>
    </dgm:pt>
    <dgm:pt modelId="{CA8DE745-BBD9-45D8-B3C0-E8C2A467D4AF}" type="parTrans" cxnId="{3B2C7EE0-B712-4420-8FF4-601C3F2DCB13}">
      <dgm:prSet/>
      <dgm:spPr/>
      <dgm:t>
        <a:bodyPr/>
        <a:lstStyle/>
        <a:p>
          <a:endParaRPr lang="en-US"/>
        </a:p>
      </dgm:t>
    </dgm:pt>
    <dgm:pt modelId="{A4BA630F-E991-471C-82DE-EDA993FC2A0E}" type="sibTrans" cxnId="{3B2C7EE0-B712-4420-8FF4-601C3F2DCB13}">
      <dgm:prSet/>
      <dgm:spPr/>
      <dgm:t>
        <a:bodyPr/>
        <a:lstStyle/>
        <a:p>
          <a:endParaRPr lang="en-US"/>
        </a:p>
      </dgm:t>
    </dgm:pt>
    <dgm:pt modelId="{7F9CC44D-F2F7-47C1-A011-BBDED2520099}">
      <dgm:prSet phldrT="[Text]" custT="1"/>
      <dgm:spPr/>
      <dgm:t>
        <a:bodyPr/>
        <a:lstStyle/>
        <a:p>
          <a:r>
            <a:rPr lang="en-US" sz="1050" dirty="0"/>
            <a:t>Mention discussion location in forums</a:t>
          </a:r>
        </a:p>
      </dgm:t>
    </dgm:pt>
    <dgm:pt modelId="{526DF7B8-23EA-44D6-8CC4-FBFE04D7852B}" type="parTrans" cxnId="{E24D968A-93D3-4C47-BF39-A3D93D303FA7}">
      <dgm:prSet/>
      <dgm:spPr/>
      <dgm:t>
        <a:bodyPr/>
        <a:lstStyle/>
        <a:p>
          <a:endParaRPr lang="en-US"/>
        </a:p>
      </dgm:t>
    </dgm:pt>
    <dgm:pt modelId="{10C8D430-6E4D-4139-9679-0034E0874916}" type="sibTrans" cxnId="{E24D968A-93D3-4C47-BF39-A3D93D303FA7}">
      <dgm:prSet/>
      <dgm:spPr/>
      <dgm:t>
        <a:bodyPr/>
        <a:lstStyle/>
        <a:p>
          <a:endParaRPr lang="en-US"/>
        </a:p>
      </dgm:t>
    </dgm:pt>
    <dgm:pt modelId="{F76ABB21-375B-449E-B410-54681827F3E2}">
      <dgm:prSet phldrT="[Text]"/>
      <dgm:spPr/>
      <dgm:t>
        <a:bodyPr/>
        <a:lstStyle/>
        <a:p>
          <a:r>
            <a:rPr lang="en-US" dirty="0"/>
            <a:t>Repository</a:t>
          </a:r>
        </a:p>
      </dgm:t>
    </dgm:pt>
    <dgm:pt modelId="{6E6A85D4-D506-492B-AC7D-EBFA938F27AA}" type="parTrans" cxnId="{CFF39666-E67C-4A99-9E07-85A9858BA353}">
      <dgm:prSet/>
      <dgm:spPr/>
      <dgm:t>
        <a:bodyPr/>
        <a:lstStyle/>
        <a:p>
          <a:endParaRPr lang="en-US"/>
        </a:p>
      </dgm:t>
    </dgm:pt>
    <dgm:pt modelId="{D24C14D5-D366-422F-8182-40952DD7D53F}" type="sibTrans" cxnId="{CFF39666-E67C-4A99-9E07-85A9858BA353}">
      <dgm:prSet/>
      <dgm:spPr/>
      <dgm:t>
        <a:bodyPr/>
        <a:lstStyle/>
        <a:p>
          <a:endParaRPr lang="en-US"/>
        </a:p>
      </dgm:t>
    </dgm:pt>
    <dgm:pt modelId="{1F083B56-C04E-495D-93C0-0F3713737D4A}">
      <dgm:prSet phldrT="[Text]" custT="1"/>
      <dgm:spPr/>
      <dgm:t>
        <a:bodyPr/>
        <a:lstStyle/>
        <a:p>
          <a:r>
            <a:rPr lang="en-US" sz="1000" dirty="0"/>
            <a:t>Store original work</a:t>
          </a:r>
        </a:p>
      </dgm:t>
    </dgm:pt>
    <dgm:pt modelId="{C5173B1B-66B9-4EB0-AC65-25D1E2B7AAF9}" type="parTrans" cxnId="{975192B7-75A0-4074-BAB4-871FAB913865}">
      <dgm:prSet/>
      <dgm:spPr/>
      <dgm:t>
        <a:bodyPr/>
        <a:lstStyle/>
        <a:p>
          <a:endParaRPr lang="en-US"/>
        </a:p>
      </dgm:t>
    </dgm:pt>
    <dgm:pt modelId="{77834189-BB23-4E6D-959F-83C5078A4692}" type="sibTrans" cxnId="{975192B7-75A0-4074-BAB4-871FAB913865}">
      <dgm:prSet/>
      <dgm:spPr/>
      <dgm:t>
        <a:bodyPr/>
        <a:lstStyle/>
        <a:p>
          <a:endParaRPr lang="en-US"/>
        </a:p>
      </dgm:t>
    </dgm:pt>
    <dgm:pt modelId="{AE9BFE3A-FAD3-40C8-80F2-44038D74560B}">
      <dgm:prSet phldrT="[Text]" custT="1"/>
      <dgm:spPr/>
      <dgm:t>
        <a:bodyPr/>
        <a:lstStyle/>
        <a:p>
          <a:r>
            <a:rPr lang="en-US" sz="1000" dirty="0"/>
            <a:t>Store updates to work</a:t>
          </a:r>
        </a:p>
      </dgm:t>
    </dgm:pt>
    <dgm:pt modelId="{B58088B3-E366-4B75-9F10-EE44CA9BE670}" type="parTrans" cxnId="{5FCB14D9-0CF3-4626-A0B6-B9E8CBE8F771}">
      <dgm:prSet/>
      <dgm:spPr/>
      <dgm:t>
        <a:bodyPr/>
        <a:lstStyle/>
        <a:p>
          <a:endParaRPr lang="en-US"/>
        </a:p>
      </dgm:t>
    </dgm:pt>
    <dgm:pt modelId="{32CC8D64-7BE6-406A-859E-2D8A8F089516}" type="sibTrans" cxnId="{5FCB14D9-0CF3-4626-A0B6-B9E8CBE8F771}">
      <dgm:prSet/>
      <dgm:spPr/>
      <dgm:t>
        <a:bodyPr/>
        <a:lstStyle/>
        <a:p>
          <a:endParaRPr lang="en-US"/>
        </a:p>
      </dgm:t>
    </dgm:pt>
    <dgm:pt modelId="{63B4C9FA-2888-4C50-9983-FB4DB565D28B}">
      <dgm:prSet phldrT="[Text]" custT="1"/>
      <dgm:spPr/>
      <dgm:t>
        <a:bodyPr/>
        <a:lstStyle/>
        <a:p>
          <a:r>
            <a:rPr lang="en-US" sz="1000" dirty="0"/>
            <a:t>Keeps track of file versions</a:t>
          </a:r>
        </a:p>
      </dgm:t>
    </dgm:pt>
    <dgm:pt modelId="{57733E7D-AD76-4547-B8CA-4ACF6EB3D961}" type="parTrans" cxnId="{21E9A682-9280-4580-9CB0-FB62A24F2785}">
      <dgm:prSet/>
      <dgm:spPr/>
      <dgm:t>
        <a:bodyPr/>
        <a:lstStyle/>
        <a:p>
          <a:endParaRPr lang="en-US"/>
        </a:p>
      </dgm:t>
    </dgm:pt>
    <dgm:pt modelId="{F348C0D9-699E-41A1-B1B4-D7014736CDA8}" type="sibTrans" cxnId="{21E9A682-9280-4580-9CB0-FB62A24F2785}">
      <dgm:prSet/>
      <dgm:spPr/>
      <dgm:t>
        <a:bodyPr/>
        <a:lstStyle/>
        <a:p>
          <a:endParaRPr lang="en-US"/>
        </a:p>
      </dgm:t>
    </dgm:pt>
    <dgm:pt modelId="{D4983CCC-D550-48E8-BE1E-812A1668DB3C}">
      <dgm:prSet phldrT="[Text]" custT="1"/>
      <dgm:spPr/>
      <dgm:t>
        <a:bodyPr/>
        <a:lstStyle/>
        <a:p>
          <a:r>
            <a:rPr lang="en-US" sz="1000" dirty="0"/>
            <a:t>Safe backup location for work files</a:t>
          </a:r>
        </a:p>
      </dgm:t>
    </dgm:pt>
    <dgm:pt modelId="{6F172CF6-2F26-43B7-A28F-A8ECD35FBD16}" type="parTrans" cxnId="{1E2F0687-FAC0-4628-BA47-0F56DA9CD8D2}">
      <dgm:prSet/>
      <dgm:spPr/>
      <dgm:t>
        <a:bodyPr/>
        <a:lstStyle/>
        <a:p>
          <a:endParaRPr lang="en-US"/>
        </a:p>
      </dgm:t>
    </dgm:pt>
    <dgm:pt modelId="{EB9A960E-D2A6-42BF-9051-240FC0F8D616}" type="sibTrans" cxnId="{1E2F0687-FAC0-4628-BA47-0F56DA9CD8D2}">
      <dgm:prSet/>
      <dgm:spPr/>
      <dgm:t>
        <a:bodyPr/>
        <a:lstStyle/>
        <a:p>
          <a:endParaRPr lang="en-US"/>
        </a:p>
      </dgm:t>
    </dgm:pt>
    <dgm:pt modelId="{8A8C1D34-B372-4617-BCCD-71E915664D0E}" type="pres">
      <dgm:prSet presAssocID="{9E5C89E9-4B73-4FBC-A4AD-11AAD35356E3}" presName="Name0" presStyleCnt="0">
        <dgm:presLayoutVars>
          <dgm:dir/>
          <dgm:animLvl val="lvl"/>
          <dgm:resizeHandles val="exact"/>
        </dgm:presLayoutVars>
      </dgm:prSet>
      <dgm:spPr/>
    </dgm:pt>
    <dgm:pt modelId="{7FFDBD5B-57B8-4481-A5A3-5A162648B4D1}" type="pres">
      <dgm:prSet presAssocID="{C2EE724D-44FD-41C5-B95A-D71FA91B9B8E}" presName="vertFlow" presStyleCnt="0"/>
      <dgm:spPr/>
    </dgm:pt>
    <dgm:pt modelId="{32716460-2909-4DCC-8748-A8BBAAA8F84A}" type="pres">
      <dgm:prSet presAssocID="{C2EE724D-44FD-41C5-B95A-D71FA91B9B8E}" presName="header" presStyleLbl="node1" presStyleIdx="0" presStyleCnt="4"/>
      <dgm:spPr/>
    </dgm:pt>
    <dgm:pt modelId="{493CF59D-B0FE-4A52-8D93-318063FB898A}" type="pres">
      <dgm:prSet presAssocID="{8FF16EFD-53AC-4454-9095-2813AF061430}" presName="parTrans" presStyleLbl="sibTrans2D1" presStyleIdx="0" presStyleCnt="16"/>
      <dgm:spPr/>
    </dgm:pt>
    <dgm:pt modelId="{232A5BB4-EB90-4563-9BB6-04E45C6FCC92}" type="pres">
      <dgm:prSet presAssocID="{D0367953-C0B8-402D-8BB9-2E5A95AD4CDF}" presName="child" presStyleLbl="alignAccFollowNode1" presStyleIdx="0" presStyleCnt="16">
        <dgm:presLayoutVars>
          <dgm:chMax val="0"/>
          <dgm:bulletEnabled val="1"/>
        </dgm:presLayoutVars>
      </dgm:prSet>
      <dgm:spPr/>
    </dgm:pt>
    <dgm:pt modelId="{1C0EFF0B-C4C8-4426-967F-3E0D09AC2351}" type="pres">
      <dgm:prSet presAssocID="{498B7B82-908D-4527-8F76-E33EFE817EBE}" presName="sibTrans" presStyleLbl="sibTrans2D1" presStyleIdx="1" presStyleCnt="16"/>
      <dgm:spPr/>
    </dgm:pt>
    <dgm:pt modelId="{4700B532-E756-423A-BD69-4BF1D24B45E9}" type="pres">
      <dgm:prSet presAssocID="{EA75C224-7958-44E9-9C21-9074A17A5567}" presName="child" presStyleLbl="alignAccFollowNode1" presStyleIdx="1" presStyleCnt="16">
        <dgm:presLayoutVars>
          <dgm:chMax val="0"/>
          <dgm:bulletEnabled val="1"/>
        </dgm:presLayoutVars>
      </dgm:prSet>
      <dgm:spPr/>
    </dgm:pt>
    <dgm:pt modelId="{327703D8-7919-471D-9AA0-153D739CB60D}" type="pres">
      <dgm:prSet presAssocID="{C2EE724D-44FD-41C5-B95A-D71FA91B9B8E}" presName="hSp" presStyleCnt="0"/>
      <dgm:spPr/>
    </dgm:pt>
    <dgm:pt modelId="{765CCE33-5563-44C6-B269-ED5DA3BF87C5}" type="pres">
      <dgm:prSet presAssocID="{0D698F9F-647C-499C-B5A9-21F3A77B4EC1}" presName="vertFlow" presStyleCnt="0"/>
      <dgm:spPr/>
    </dgm:pt>
    <dgm:pt modelId="{F45AA42F-3DD1-4182-97C1-3CEF430CC4E9}" type="pres">
      <dgm:prSet presAssocID="{0D698F9F-647C-499C-B5A9-21F3A77B4EC1}" presName="header" presStyleLbl="node1" presStyleIdx="1" presStyleCnt="4"/>
      <dgm:spPr/>
    </dgm:pt>
    <dgm:pt modelId="{E601D979-AA04-4380-9BF0-74A3720CC1BA}" type="pres">
      <dgm:prSet presAssocID="{01C10096-82A9-48D9-A272-59451C31BCE2}" presName="parTrans" presStyleLbl="sibTrans2D1" presStyleIdx="2" presStyleCnt="16"/>
      <dgm:spPr/>
    </dgm:pt>
    <dgm:pt modelId="{9B435D15-6F87-4FFD-A275-4F2853E0F59E}" type="pres">
      <dgm:prSet presAssocID="{5FC29D10-092D-4B5C-86E5-4416F5C9CD7B}" presName="child" presStyleLbl="alignAccFollowNode1" presStyleIdx="2" presStyleCnt="16">
        <dgm:presLayoutVars>
          <dgm:chMax val="0"/>
          <dgm:bulletEnabled val="1"/>
        </dgm:presLayoutVars>
      </dgm:prSet>
      <dgm:spPr/>
    </dgm:pt>
    <dgm:pt modelId="{6A32704C-7E2E-4F42-B36A-8DE81919ADC7}" type="pres">
      <dgm:prSet presAssocID="{37ED67FE-D430-46F7-86D3-261D1CB03429}" presName="sibTrans" presStyleLbl="sibTrans2D1" presStyleIdx="3" presStyleCnt="16"/>
      <dgm:spPr/>
    </dgm:pt>
    <dgm:pt modelId="{BEF168A4-AD53-4051-8825-347887ED35CA}" type="pres">
      <dgm:prSet presAssocID="{FB630893-A126-48AD-A175-3B42183E3B3D}" presName="child" presStyleLbl="alignAccFollowNode1" presStyleIdx="3" presStyleCnt="16">
        <dgm:presLayoutVars>
          <dgm:chMax val="0"/>
          <dgm:bulletEnabled val="1"/>
        </dgm:presLayoutVars>
      </dgm:prSet>
      <dgm:spPr/>
    </dgm:pt>
    <dgm:pt modelId="{D2E79AF0-472D-495B-A012-C47F0B0E0572}" type="pres">
      <dgm:prSet presAssocID="{ADDBA673-94FD-476F-B42E-E30F372AFED0}" presName="sibTrans" presStyleLbl="sibTrans2D1" presStyleIdx="4" presStyleCnt="16"/>
      <dgm:spPr/>
    </dgm:pt>
    <dgm:pt modelId="{28078AF1-009D-4531-9CFF-C93F3056A0F7}" type="pres">
      <dgm:prSet presAssocID="{41CA530B-CF2A-4D37-AD10-A4E89EA2C9C4}" presName="child" presStyleLbl="alignAccFollowNode1" presStyleIdx="4" presStyleCnt="16">
        <dgm:presLayoutVars>
          <dgm:chMax val="0"/>
          <dgm:bulletEnabled val="1"/>
        </dgm:presLayoutVars>
      </dgm:prSet>
      <dgm:spPr/>
    </dgm:pt>
    <dgm:pt modelId="{1878E8AC-264F-423B-A50D-961E04BEC92F}" type="pres">
      <dgm:prSet presAssocID="{FB03E7F5-96DF-4A00-9A8F-704FFB50051A}" presName="sibTrans" presStyleLbl="sibTrans2D1" presStyleIdx="5" presStyleCnt="16"/>
      <dgm:spPr/>
    </dgm:pt>
    <dgm:pt modelId="{38F4F429-02B7-4983-990E-9D45D4242C3A}" type="pres">
      <dgm:prSet presAssocID="{7A67B589-4B68-4405-886B-9D48F56C21E8}" presName="child" presStyleLbl="alignAccFollowNode1" presStyleIdx="5" presStyleCnt="16">
        <dgm:presLayoutVars>
          <dgm:chMax val="0"/>
          <dgm:bulletEnabled val="1"/>
        </dgm:presLayoutVars>
      </dgm:prSet>
      <dgm:spPr/>
    </dgm:pt>
    <dgm:pt modelId="{B62B262D-F7E4-4A63-AB47-352A4359A0C8}" type="pres">
      <dgm:prSet presAssocID="{0D698F9F-647C-499C-B5A9-21F3A77B4EC1}" presName="hSp" presStyleCnt="0"/>
      <dgm:spPr/>
    </dgm:pt>
    <dgm:pt modelId="{CC638681-4D24-437F-8625-8A998D0C65F7}" type="pres">
      <dgm:prSet presAssocID="{330DA3F3-79A4-420C-BF7B-F2A9A5B6F7CE}" presName="vertFlow" presStyleCnt="0"/>
      <dgm:spPr/>
    </dgm:pt>
    <dgm:pt modelId="{5D5CCC04-5A67-42B6-AE97-BFE28119655C}" type="pres">
      <dgm:prSet presAssocID="{330DA3F3-79A4-420C-BF7B-F2A9A5B6F7CE}" presName="header" presStyleLbl="node1" presStyleIdx="2" presStyleCnt="4"/>
      <dgm:spPr/>
    </dgm:pt>
    <dgm:pt modelId="{8AE00A3E-1FEA-4C80-A4AF-1F06A0653194}" type="pres">
      <dgm:prSet presAssocID="{B22FA321-C299-4993-AB2E-F4C008CDACBB}" presName="parTrans" presStyleLbl="sibTrans2D1" presStyleIdx="6" presStyleCnt="16"/>
      <dgm:spPr/>
    </dgm:pt>
    <dgm:pt modelId="{50AA8B87-AC40-4C19-BBF1-9367DF2C124F}" type="pres">
      <dgm:prSet presAssocID="{B7B8DC77-5E98-4688-B992-7C1810494E89}" presName="child" presStyleLbl="alignAccFollowNode1" presStyleIdx="6" presStyleCnt="16">
        <dgm:presLayoutVars>
          <dgm:chMax val="0"/>
          <dgm:bulletEnabled val="1"/>
        </dgm:presLayoutVars>
      </dgm:prSet>
      <dgm:spPr/>
    </dgm:pt>
    <dgm:pt modelId="{8F3BC9BC-2616-4617-B809-821E7B9DF625}" type="pres">
      <dgm:prSet presAssocID="{D74A48C6-7FFF-4E92-BD37-D05E0BFD8747}" presName="sibTrans" presStyleLbl="sibTrans2D1" presStyleIdx="7" presStyleCnt="16"/>
      <dgm:spPr/>
    </dgm:pt>
    <dgm:pt modelId="{4FCE998F-5F30-486D-975D-3670779EF793}" type="pres">
      <dgm:prSet presAssocID="{ECC185B9-A87A-410D-A7DD-EDF90CFFDCCC}" presName="child" presStyleLbl="alignAccFollowNode1" presStyleIdx="7" presStyleCnt="16">
        <dgm:presLayoutVars>
          <dgm:chMax val="0"/>
          <dgm:bulletEnabled val="1"/>
        </dgm:presLayoutVars>
      </dgm:prSet>
      <dgm:spPr/>
    </dgm:pt>
    <dgm:pt modelId="{BEC3608A-62DE-4829-BA99-B4BCFDE9F426}" type="pres">
      <dgm:prSet presAssocID="{164B8EEF-100D-4AB1-BBD2-A3C2FCF92AAE}" presName="sibTrans" presStyleLbl="sibTrans2D1" presStyleIdx="8" presStyleCnt="16"/>
      <dgm:spPr/>
    </dgm:pt>
    <dgm:pt modelId="{BD9EF3AB-BA75-47C6-84CC-454C907692EA}" type="pres">
      <dgm:prSet presAssocID="{C9E0C40C-5281-4EF7-A586-D200307DB616}" presName="child" presStyleLbl="alignAccFollowNode1" presStyleIdx="8" presStyleCnt="16">
        <dgm:presLayoutVars>
          <dgm:chMax val="0"/>
          <dgm:bulletEnabled val="1"/>
        </dgm:presLayoutVars>
      </dgm:prSet>
      <dgm:spPr/>
    </dgm:pt>
    <dgm:pt modelId="{E727415A-017F-48A7-9AA9-D319C2CBBFCC}" type="pres">
      <dgm:prSet presAssocID="{E3CB2289-47A0-4D55-A67D-DB4EC2473229}" presName="sibTrans" presStyleLbl="sibTrans2D1" presStyleIdx="9" presStyleCnt="16"/>
      <dgm:spPr/>
    </dgm:pt>
    <dgm:pt modelId="{C807F137-921B-4544-B41C-D6F4CCBCF016}" type="pres">
      <dgm:prSet presAssocID="{9A3723C4-1103-4656-B3C2-A3FDE802B896}" presName="child" presStyleLbl="alignAccFollowNode1" presStyleIdx="9" presStyleCnt="16">
        <dgm:presLayoutVars>
          <dgm:chMax val="0"/>
          <dgm:bulletEnabled val="1"/>
        </dgm:presLayoutVars>
      </dgm:prSet>
      <dgm:spPr/>
    </dgm:pt>
    <dgm:pt modelId="{A3880C4D-A5F0-4E68-9588-7F0A960AB2F9}" type="pres">
      <dgm:prSet presAssocID="{908CE595-B626-457F-88AE-63B46FC57E93}" presName="sibTrans" presStyleLbl="sibTrans2D1" presStyleIdx="10" presStyleCnt="16"/>
      <dgm:spPr/>
    </dgm:pt>
    <dgm:pt modelId="{A497F321-80E7-4E78-B843-CCD899FD92C2}" type="pres">
      <dgm:prSet presAssocID="{74A1D6D4-1C3E-4EC0-87DD-F58317E7CD4C}" presName="child" presStyleLbl="alignAccFollowNode1" presStyleIdx="10" presStyleCnt="16">
        <dgm:presLayoutVars>
          <dgm:chMax val="0"/>
          <dgm:bulletEnabled val="1"/>
        </dgm:presLayoutVars>
      </dgm:prSet>
      <dgm:spPr/>
    </dgm:pt>
    <dgm:pt modelId="{8B41EE12-6F58-4432-B260-E4BB27C5F5C5}" type="pres">
      <dgm:prSet presAssocID="{A4BA630F-E991-471C-82DE-EDA993FC2A0E}" presName="sibTrans" presStyleLbl="sibTrans2D1" presStyleIdx="11" presStyleCnt="16"/>
      <dgm:spPr/>
    </dgm:pt>
    <dgm:pt modelId="{442C6AD0-4D6E-4E0F-AD6F-34985B4FF0BB}" type="pres">
      <dgm:prSet presAssocID="{7F9CC44D-F2F7-47C1-A011-BBDED2520099}" presName="child" presStyleLbl="alignAccFollowNode1" presStyleIdx="11" presStyleCnt="16">
        <dgm:presLayoutVars>
          <dgm:chMax val="0"/>
          <dgm:bulletEnabled val="1"/>
        </dgm:presLayoutVars>
      </dgm:prSet>
      <dgm:spPr/>
    </dgm:pt>
    <dgm:pt modelId="{6679BA3E-B20C-49F5-B6B7-24869756A98E}" type="pres">
      <dgm:prSet presAssocID="{330DA3F3-79A4-420C-BF7B-F2A9A5B6F7CE}" presName="hSp" presStyleCnt="0"/>
      <dgm:spPr/>
    </dgm:pt>
    <dgm:pt modelId="{CD0FE441-32F5-48AA-9D47-171A4FC25BCA}" type="pres">
      <dgm:prSet presAssocID="{F76ABB21-375B-449E-B410-54681827F3E2}" presName="vertFlow" presStyleCnt="0"/>
      <dgm:spPr/>
    </dgm:pt>
    <dgm:pt modelId="{0C5932F7-52B5-4ABC-B295-984828466805}" type="pres">
      <dgm:prSet presAssocID="{F76ABB21-375B-449E-B410-54681827F3E2}" presName="header" presStyleLbl="node1" presStyleIdx="3" presStyleCnt="4"/>
      <dgm:spPr/>
    </dgm:pt>
    <dgm:pt modelId="{0BD77B4D-0762-43A7-90F3-01A94EDCF030}" type="pres">
      <dgm:prSet presAssocID="{C5173B1B-66B9-4EB0-AC65-25D1E2B7AAF9}" presName="parTrans" presStyleLbl="sibTrans2D1" presStyleIdx="12" presStyleCnt="16"/>
      <dgm:spPr/>
    </dgm:pt>
    <dgm:pt modelId="{F613EEE5-3056-424C-8B74-8837FBF2B1C8}" type="pres">
      <dgm:prSet presAssocID="{1F083B56-C04E-495D-93C0-0F3713737D4A}" presName="child" presStyleLbl="alignAccFollowNode1" presStyleIdx="12" presStyleCnt="16">
        <dgm:presLayoutVars>
          <dgm:chMax val="0"/>
          <dgm:bulletEnabled val="1"/>
        </dgm:presLayoutVars>
      </dgm:prSet>
      <dgm:spPr/>
    </dgm:pt>
    <dgm:pt modelId="{449EC414-40E4-45B3-8825-578F972E2C5A}" type="pres">
      <dgm:prSet presAssocID="{77834189-BB23-4E6D-959F-83C5078A4692}" presName="sibTrans" presStyleLbl="sibTrans2D1" presStyleIdx="13" presStyleCnt="16"/>
      <dgm:spPr/>
    </dgm:pt>
    <dgm:pt modelId="{CC8A4DC5-6878-4205-A325-9621F3D79A3C}" type="pres">
      <dgm:prSet presAssocID="{AE9BFE3A-FAD3-40C8-80F2-44038D74560B}" presName="child" presStyleLbl="alignAccFollowNode1" presStyleIdx="13" presStyleCnt="16">
        <dgm:presLayoutVars>
          <dgm:chMax val="0"/>
          <dgm:bulletEnabled val="1"/>
        </dgm:presLayoutVars>
      </dgm:prSet>
      <dgm:spPr/>
    </dgm:pt>
    <dgm:pt modelId="{2F794B32-2659-4A43-A66D-F40376FB1889}" type="pres">
      <dgm:prSet presAssocID="{32CC8D64-7BE6-406A-859E-2D8A8F089516}" presName="sibTrans" presStyleLbl="sibTrans2D1" presStyleIdx="14" presStyleCnt="16"/>
      <dgm:spPr/>
    </dgm:pt>
    <dgm:pt modelId="{8A96BFE0-C785-418C-94AC-B8379B1DE593}" type="pres">
      <dgm:prSet presAssocID="{63B4C9FA-2888-4C50-9983-FB4DB565D28B}" presName="child" presStyleLbl="alignAccFollowNode1" presStyleIdx="14" presStyleCnt="16">
        <dgm:presLayoutVars>
          <dgm:chMax val="0"/>
          <dgm:bulletEnabled val="1"/>
        </dgm:presLayoutVars>
      </dgm:prSet>
      <dgm:spPr/>
    </dgm:pt>
    <dgm:pt modelId="{479A29D2-8B01-4847-8692-FD0AF2357E4D}" type="pres">
      <dgm:prSet presAssocID="{F348C0D9-699E-41A1-B1B4-D7014736CDA8}" presName="sibTrans" presStyleLbl="sibTrans2D1" presStyleIdx="15" presStyleCnt="16"/>
      <dgm:spPr/>
    </dgm:pt>
    <dgm:pt modelId="{D630C056-BAD4-4E57-81C0-700406F1AE79}" type="pres">
      <dgm:prSet presAssocID="{D4983CCC-D550-48E8-BE1E-812A1668DB3C}" presName="child" presStyleLbl="alignAccFollowNode1" presStyleIdx="15" presStyleCnt="16">
        <dgm:presLayoutVars>
          <dgm:chMax val="0"/>
          <dgm:bulletEnabled val="1"/>
        </dgm:presLayoutVars>
      </dgm:prSet>
      <dgm:spPr/>
    </dgm:pt>
  </dgm:ptLst>
  <dgm:cxnLst>
    <dgm:cxn modelId="{5451C201-0726-4A0B-9828-EE52FE4A2546}" srcId="{330DA3F3-79A4-420C-BF7B-F2A9A5B6F7CE}" destId="{ECC185B9-A87A-410D-A7DD-EDF90CFFDCCC}" srcOrd="1" destOrd="0" parTransId="{B27A201B-3798-4DF1-A474-6E4D2B5F6FBC}" sibTransId="{164B8EEF-100D-4AB1-BBD2-A3C2FCF92AAE}"/>
    <dgm:cxn modelId="{8F9E4403-0CA3-46D2-8F1D-190BEB45ED0E}" type="presOf" srcId="{B22FA321-C299-4993-AB2E-F4C008CDACBB}" destId="{8AE00A3E-1FEA-4C80-A4AF-1F06A0653194}" srcOrd="0" destOrd="0" presId="urn:microsoft.com/office/officeart/2005/8/layout/lProcess1"/>
    <dgm:cxn modelId="{ECAD640C-B8E5-440D-BCC8-3E19B80A49D2}" srcId="{9E5C89E9-4B73-4FBC-A4AD-11AAD35356E3}" destId="{C2EE724D-44FD-41C5-B95A-D71FA91B9B8E}" srcOrd="0" destOrd="0" parTransId="{7D2ED6D3-54C1-44C1-94C9-256D2CBF9E7B}" sibTransId="{1A76728B-2528-4BBE-A63A-6FE4ED0A59E4}"/>
    <dgm:cxn modelId="{315BDE21-001B-4C21-929A-77B89204FA3D}" type="presOf" srcId="{498B7B82-908D-4527-8F76-E33EFE817EBE}" destId="{1C0EFF0B-C4C8-4426-967F-3E0D09AC2351}" srcOrd="0" destOrd="0" presId="urn:microsoft.com/office/officeart/2005/8/layout/lProcess1"/>
    <dgm:cxn modelId="{7B02B62F-DC91-4CB3-9E30-81E694F07119}" type="presOf" srcId="{1F083B56-C04E-495D-93C0-0F3713737D4A}" destId="{F613EEE5-3056-424C-8B74-8837FBF2B1C8}" srcOrd="0" destOrd="0" presId="urn:microsoft.com/office/officeart/2005/8/layout/lProcess1"/>
    <dgm:cxn modelId="{956F2230-194C-4B87-BD9F-0B60ACE51E36}" type="presOf" srcId="{D4983CCC-D550-48E8-BE1E-812A1668DB3C}" destId="{D630C056-BAD4-4E57-81C0-700406F1AE79}" srcOrd="0" destOrd="0" presId="urn:microsoft.com/office/officeart/2005/8/layout/lProcess1"/>
    <dgm:cxn modelId="{DFE1DE32-B987-49C4-9A1C-92DE842E53C6}" type="presOf" srcId="{74A1D6D4-1C3E-4EC0-87DD-F58317E7CD4C}" destId="{A497F321-80E7-4E78-B843-CCD899FD92C2}" srcOrd="0" destOrd="0" presId="urn:microsoft.com/office/officeart/2005/8/layout/lProcess1"/>
    <dgm:cxn modelId="{A5A08237-0FBC-4C01-8421-D4FDED117201}" type="presOf" srcId="{9E5C89E9-4B73-4FBC-A4AD-11AAD35356E3}" destId="{8A8C1D34-B372-4617-BCCD-71E915664D0E}" srcOrd="0" destOrd="0" presId="urn:microsoft.com/office/officeart/2005/8/layout/lProcess1"/>
    <dgm:cxn modelId="{8F271D38-A100-4810-96E4-4979FF3F1AF4}" type="presOf" srcId="{A4BA630F-E991-471C-82DE-EDA993FC2A0E}" destId="{8B41EE12-6F58-4432-B260-E4BB27C5F5C5}" srcOrd="0" destOrd="0" presId="urn:microsoft.com/office/officeart/2005/8/layout/lProcess1"/>
    <dgm:cxn modelId="{0AF97F42-79E0-43F5-BB4C-072FBB5E2CC9}" type="presOf" srcId="{5FC29D10-092D-4B5C-86E5-4416F5C9CD7B}" destId="{9B435D15-6F87-4FFD-A275-4F2853E0F59E}" srcOrd="0" destOrd="0" presId="urn:microsoft.com/office/officeart/2005/8/layout/lProcess1"/>
    <dgm:cxn modelId="{340B6045-4646-40D7-8BFA-475A6CC81448}" type="presOf" srcId="{63B4C9FA-2888-4C50-9983-FB4DB565D28B}" destId="{8A96BFE0-C785-418C-94AC-B8379B1DE593}" srcOrd="0" destOrd="0" presId="urn:microsoft.com/office/officeart/2005/8/layout/lProcess1"/>
    <dgm:cxn modelId="{1AB03346-4718-4FAB-99E1-9DFF830353C5}" type="presOf" srcId="{C2EE724D-44FD-41C5-B95A-D71FA91B9B8E}" destId="{32716460-2909-4DCC-8748-A8BBAAA8F84A}" srcOrd="0" destOrd="0" presId="urn:microsoft.com/office/officeart/2005/8/layout/lProcess1"/>
    <dgm:cxn modelId="{CFF39666-E67C-4A99-9E07-85A9858BA353}" srcId="{9E5C89E9-4B73-4FBC-A4AD-11AAD35356E3}" destId="{F76ABB21-375B-449E-B410-54681827F3E2}" srcOrd="3" destOrd="0" parTransId="{6E6A85D4-D506-492B-AC7D-EBFA938F27AA}" sibTransId="{D24C14D5-D366-422F-8182-40952DD7D53F}"/>
    <dgm:cxn modelId="{4AA47267-EF05-4554-8829-2074577A6C1A}" type="presOf" srcId="{C5173B1B-66B9-4EB0-AC65-25D1E2B7AAF9}" destId="{0BD77B4D-0762-43A7-90F3-01A94EDCF030}" srcOrd="0" destOrd="0" presId="urn:microsoft.com/office/officeart/2005/8/layout/lProcess1"/>
    <dgm:cxn modelId="{45FC1249-0E54-43C6-BB2D-8319F1EB6995}" type="presOf" srcId="{C9E0C40C-5281-4EF7-A586-D200307DB616}" destId="{BD9EF3AB-BA75-47C6-84CC-454C907692EA}" srcOrd="0" destOrd="0" presId="urn:microsoft.com/office/officeart/2005/8/layout/lProcess1"/>
    <dgm:cxn modelId="{D9F96B49-2F03-4643-B56D-13AD1026CF08}" type="presOf" srcId="{E3CB2289-47A0-4D55-A67D-DB4EC2473229}" destId="{E727415A-017F-48A7-9AA9-D319C2CBBFCC}" srcOrd="0" destOrd="0" presId="urn:microsoft.com/office/officeart/2005/8/layout/lProcess1"/>
    <dgm:cxn modelId="{A14D654A-41C3-43C3-9347-E592C7F014DC}" srcId="{0D698F9F-647C-499C-B5A9-21F3A77B4EC1}" destId="{5FC29D10-092D-4B5C-86E5-4416F5C9CD7B}" srcOrd="0" destOrd="0" parTransId="{01C10096-82A9-48D9-A272-59451C31BCE2}" sibTransId="{37ED67FE-D430-46F7-86D3-261D1CB03429}"/>
    <dgm:cxn modelId="{BB93896A-9070-46D5-956A-45B50207912E}" srcId="{0D698F9F-647C-499C-B5A9-21F3A77B4EC1}" destId="{FB630893-A126-48AD-A175-3B42183E3B3D}" srcOrd="1" destOrd="0" parTransId="{CC694500-47B0-4EE3-AC6F-781F013BB7E3}" sibTransId="{ADDBA673-94FD-476F-B42E-E30F372AFED0}"/>
    <dgm:cxn modelId="{B3C51A4C-91A4-4EFE-9FBD-1B71A0AAF285}" type="presOf" srcId="{9A3723C4-1103-4656-B3C2-A3FDE802B896}" destId="{C807F137-921B-4544-B41C-D6F4CCBCF016}" srcOrd="0" destOrd="0" presId="urn:microsoft.com/office/officeart/2005/8/layout/lProcess1"/>
    <dgm:cxn modelId="{F97A7F52-F3E1-4359-8F13-4746CA52251F}" type="presOf" srcId="{32CC8D64-7BE6-406A-859E-2D8A8F089516}" destId="{2F794B32-2659-4A43-A66D-F40376FB1889}" srcOrd="0" destOrd="0" presId="urn:microsoft.com/office/officeart/2005/8/layout/lProcess1"/>
    <dgm:cxn modelId="{112E1355-E866-4926-995E-5EEC6BD158BB}" type="presOf" srcId="{41CA530B-CF2A-4D37-AD10-A4E89EA2C9C4}" destId="{28078AF1-009D-4531-9CFF-C93F3056A0F7}" srcOrd="0" destOrd="0" presId="urn:microsoft.com/office/officeart/2005/8/layout/lProcess1"/>
    <dgm:cxn modelId="{CD1D4756-6F3F-4708-A080-A492CF5F232D}" type="presOf" srcId="{908CE595-B626-457F-88AE-63B46FC57E93}" destId="{A3880C4D-A5F0-4E68-9588-7F0A960AB2F9}" srcOrd="0" destOrd="0" presId="urn:microsoft.com/office/officeart/2005/8/layout/lProcess1"/>
    <dgm:cxn modelId="{A971A37F-8A31-4443-9213-A97141298AAC}" type="presOf" srcId="{7A67B589-4B68-4405-886B-9D48F56C21E8}" destId="{38F4F429-02B7-4983-990E-9D45D4242C3A}" srcOrd="0" destOrd="0" presId="urn:microsoft.com/office/officeart/2005/8/layout/lProcess1"/>
    <dgm:cxn modelId="{21E9A682-9280-4580-9CB0-FB62A24F2785}" srcId="{F76ABB21-375B-449E-B410-54681827F3E2}" destId="{63B4C9FA-2888-4C50-9983-FB4DB565D28B}" srcOrd="2" destOrd="0" parTransId="{57733E7D-AD76-4547-B8CA-4ACF6EB3D961}" sibTransId="{F348C0D9-699E-41A1-B1B4-D7014736CDA8}"/>
    <dgm:cxn modelId="{1E2F0687-FAC0-4628-BA47-0F56DA9CD8D2}" srcId="{F76ABB21-375B-449E-B410-54681827F3E2}" destId="{D4983CCC-D550-48E8-BE1E-812A1668DB3C}" srcOrd="3" destOrd="0" parTransId="{6F172CF6-2F26-43B7-A28F-A8ECD35FBD16}" sibTransId="{EB9A960E-D2A6-42BF-9051-240FC0F8D616}"/>
    <dgm:cxn modelId="{7986BC87-2BA5-42FE-9435-0E18C6AB6868}" type="presOf" srcId="{77834189-BB23-4E6D-959F-83C5078A4692}" destId="{449EC414-40E4-45B3-8825-578F972E2C5A}" srcOrd="0" destOrd="0" presId="urn:microsoft.com/office/officeart/2005/8/layout/lProcess1"/>
    <dgm:cxn modelId="{A5813888-96EC-4386-A4ED-194E0DE59100}" srcId="{0D698F9F-647C-499C-B5A9-21F3A77B4EC1}" destId="{7A67B589-4B68-4405-886B-9D48F56C21E8}" srcOrd="3" destOrd="0" parTransId="{48B8E91B-14FB-47A1-88B6-88AF7502B8C6}" sibTransId="{37A6715C-7F7A-45BE-B23F-2FF0AE560589}"/>
    <dgm:cxn modelId="{30A5298A-AC3E-47B5-AB89-E8E3C2B63DB9}" type="presOf" srcId="{01C10096-82A9-48D9-A272-59451C31BCE2}" destId="{E601D979-AA04-4380-9BF0-74A3720CC1BA}" srcOrd="0" destOrd="0" presId="urn:microsoft.com/office/officeart/2005/8/layout/lProcess1"/>
    <dgm:cxn modelId="{E24D968A-93D3-4C47-BF39-A3D93D303FA7}" srcId="{330DA3F3-79A4-420C-BF7B-F2A9A5B6F7CE}" destId="{7F9CC44D-F2F7-47C1-A011-BBDED2520099}" srcOrd="5" destOrd="0" parTransId="{526DF7B8-23EA-44D6-8CC4-FBFE04D7852B}" sibTransId="{10C8D430-6E4D-4139-9679-0034E0874916}"/>
    <dgm:cxn modelId="{616A5A8D-6DEA-4AD5-A137-ECA072654CC2}" srcId="{C2EE724D-44FD-41C5-B95A-D71FA91B9B8E}" destId="{D0367953-C0B8-402D-8BB9-2E5A95AD4CDF}" srcOrd="0" destOrd="0" parTransId="{8FF16EFD-53AC-4454-9095-2813AF061430}" sibTransId="{498B7B82-908D-4527-8F76-E33EFE817EBE}"/>
    <dgm:cxn modelId="{95453E8E-1878-4CD5-80E7-7AD2FCF36468}" srcId="{330DA3F3-79A4-420C-BF7B-F2A9A5B6F7CE}" destId="{9A3723C4-1103-4656-B3C2-A3FDE802B896}" srcOrd="3" destOrd="0" parTransId="{8688FF97-CCE7-41BB-8941-4BA3A132C7AC}" sibTransId="{908CE595-B626-457F-88AE-63B46FC57E93}"/>
    <dgm:cxn modelId="{84A7118F-2C46-4C0F-BDF1-4417CA76792B}" type="presOf" srcId="{FB03E7F5-96DF-4A00-9A8F-704FFB50051A}" destId="{1878E8AC-264F-423B-A50D-961E04BEC92F}" srcOrd="0" destOrd="0" presId="urn:microsoft.com/office/officeart/2005/8/layout/lProcess1"/>
    <dgm:cxn modelId="{596AE78F-46DC-477C-9D29-34294868C486}" type="presOf" srcId="{F348C0D9-699E-41A1-B1B4-D7014736CDA8}" destId="{479A29D2-8B01-4847-8692-FD0AF2357E4D}" srcOrd="0" destOrd="0" presId="urn:microsoft.com/office/officeart/2005/8/layout/lProcess1"/>
    <dgm:cxn modelId="{A8F2B891-D34C-4BB8-AC7F-72146186C930}" type="presOf" srcId="{7F9CC44D-F2F7-47C1-A011-BBDED2520099}" destId="{442C6AD0-4D6E-4E0F-AD6F-34985B4FF0BB}" srcOrd="0" destOrd="0" presId="urn:microsoft.com/office/officeart/2005/8/layout/lProcess1"/>
    <dgm:cxn modelId="{F1AAD994-923C-44D5-8A36-B5831AA54D84}" type="presOf" srcId="{330DA3F3-79A4-420C-BF7B-F2A9A5B6F7CE}" destId="{5D5CCC04-5A67-42B6-AE97-BFE28119655C}" srcOrd="0" destOrd="0" presId="urn:microsoft.com/office/officeart/2005/8/layout/lProcess1"/>
    <dgm:cxn modelId="{4D502096-8C59-4239-9209-2B323CD6DB1C}" type="presOf" srcId="{164B8EEF-100D-4AB1-BBD2-A3C2FCF92AAE}" destId="{BEC3608A-62DE-4829-BA99-B4BCFDE9F426}" srcOrd="0" destOrd="0" presId="urn:microsoft.com/office/officeart/2005/8/layout/lProcess1"/>
    <dgm:cxn modelId="{D0FEF6A0-B506-4A7F-BF5F-15454A4E7D44}" type="presOf" srcId="{B7B8DC77-5E98-4688-B992-7C1810494E89}" destId="{50AA8B87-AC40-4C19-BBF1-9367DF2C124F}" srcOrd="0" destOrd="0" presId="urn:microsoft.com/office/officeart/2005/8/layout/lProcess1"/>
    <dgm:cxn modelId="{B682C5A9-267C-4DF5-A5D5-AE5F77359981}" srcId="{9E5C89E9-4B73-4FBC-A4AD-11AAD35356E3}" destId="{0D698F9F-647C-499C-B5A9-21F3A77B4EC1}" srcOrd="1" destOrd="0" parTransId="{906E025E-4734-4D76-AE5A-1ACCE48AFB0C}" sibTransId="{DC40DBAB-3348-463A-90E7-781E49B30361}"/>
    <dgm:cxn modelId="{85DDAAB0-91C4-439A-8F36-7E629C263F87}" srcId="{9E5C89E9-4B73-4FBC-A4AD-11AAD35356E3}" destId="{330DA3F3-79A4-420C-BF7B-F2A9A5B6F7CE}" srcOrd="2" destOrd="0" parTransId="{B239C004-552D-4E20-85B4-A5E760C277BD}" sibTransId="{9B542806-AB98-4CB2-801F-9919B5456233}"/>
    <dgm:cxn modelId="{8C3CFCB5-497A-4A49-91D2-E4B080C9273D}" type="presOf" srcId="{D74A48C6-7FFF-4E92-BD37-D05E0BFD8747}" destId="{8F3BC9BC-2616-4617-B809-821E7B9DF625}" srcOrd="0" destOrd="0" presId="urn:microsoft.com/office/officeart/2005/8/layout/lProcess1"/>
    <dgm:cxn modelId="{975192B7-75A0-4074-BAB4-871FAB913865}" srcId="{F76ABB21-375B-449E-B410-54681827F3E2}" destId="{1F083B56-C04E-495D-93C0-0F3713737D4A}" srcOrd="0" destOrd="0" parTransId="{C5173B1B-66B9-4EB0-AC65-25D1E2B7AAF9}" sibTransId="{77834189-BB23-4E6D-959F-83C5078A4692}"/>
    <dgm:cxn modelId="{610AD6C5-B5A3-4A78-A6E3-EB988E647FF7}" srcId="{C2EE724D-44FD-41C5-B95A-D71FA91B9B8E}" destId="{EA75C224-7958-44E9-9C21-9074A17A5567}" srcOrd="1" destOrd="0" parTransId="{9E9183B7-708B-449A-BA5E-51CFA2EBF408}" sibTransId="{A2899F1D-722E-47B0-A061-7D523232EB2A}"/>
    <dgm:cxn modelId="{2C993AC7-8965-4CDC-B2F4-6B0D8DEF5283}" srcId="{0D698F9F-647C-499C-B5A9-21F3A77B4EC1}" destId="{41CA530B-CF2A-4D37-AD10-A4E89EA2C9C4}" srcOrd="2" destOrd="0" parTransId="{C40DD5B6-CE86-432F-B4EC-D69B132394EB}" sibTransId="{FB03E7F5-96DF-4A00-9A8F-704FFB50051A}"/>
    <dgm:cxn modelId="{950349D0-0316-4303-9FEF-D7C58ABCB6D8}" type="presOf" srcId="{EA75C224-7958-44E9-9C21-9074A17A5567}" destId="{4700B532-E756-423A-BD69-4BF1D24B45E9}" srcOrd="0" destOrd="0" presId="urn:microsoft.com/office/officeart/2005/8/layout/lProcess1"/>
    <dgm:cxn modelId="{259ED9D1-69D7-4BA6-A171-4E412DA426A1}" type="presOf" srcId="{37ED67FE-D430-46F7-86D3-261D1CB03429}" destId="{6A32704C-7E2E-4F42-B36A-8DE81919ADC7}" srcOrd="0" destOrd="0" presId="urn:microsoft.com/office/officeart/2005/8/layout/lProcess1"/>
    <dgm:cxn modelId="{05DC2ED8-13DF-4966-A028-00B0F874AB8E}" type="presOf" srcId="{ECC185B9-A87A-410D-A7DD-EDF90CFFDCCC}" destId="{4FCE998F-5F30-486D-975D-3670779EF793}" srcOrd="0" destOrd="0" presId="urn:microsoft.com/office/officeart/2005/8/layout/lProcess1"/>
    <dgm:cxn modelId="{73E99DD8-EF71-4471-96A8-5390425BC5E6}" type="presOf" srcId="{ADDBA673-94FD-476F-B42E-E30F372AFED0}" destId="{D2E79AF0-472D-495B-A012-C47F0B0E0572}" srcOrd="0" destOrd="0" presId="urn:microsoft.com/office/officeart/2005/8/layout/lProcess1"/>
    <dgm:cxn modelId="{5FCB14D9-0CF3-4626-A0B6-B9E8CBE8F771}" srcId="{F76ABB21-375B-449E-B410-54681827F3E2}" destId="{AE9BFE3A-FAD3-40C8-80F2-44038D74560B}" srcOrd="1" destOrd="0" parTransId="{B58088B3-E366-4B75-9F10-EE44CA9BE670}" sibTransId="{32CC8D64-7BE6-406A-859E-2D8A8F089516}"/>
    <dgm:cxn modelId="{EA6501E0-AD30-4BE4-923C-CD573B8F1767}" srcId="{330DA3F3-79A4-420C-BF7B-F2A9A5B6F7CE}" destId="{C9E0C40C-5281-4EF7-A586-D200307DB616}" srcOrd="2" destOrd="0" parTransId="{BD66C3AA-63D0-4EA8-AA21-31D605CC43E3}" sibTransId="{E3CB2289-47A0-4D55-A67D-DB4EC2473229}"/>
    <dgm:cxn modelId="{3B2C7EE0-B712-4420-8FF4-601C3F2DCB13}" srcId="{330DA3F3-79A4-420C-BF7B-F2A9A5B6F7CE}" destId="{74A1D6D4-1C3E-4EC0-87DD-F58317E7CD4C}" srcOrd="4" destOrd="0" parTransId="{CA8DE745-BBD9-45D8-B3C0-E8C2A467D4AF}" sibTransId="{A4BA630F-E991-471C-82DE-EDA993FC2A0E}"/>
    <dgm:cxn modelId="{C14DFFE0-263E-4EBC-91C1-0F45A6F354EE}" type="presOf" srcId="{8FF16EFD-53AC-4454-9095-2813AF061430}" destId="{493CF59D-B0FE-4A52-8D93-318063FB898A}" srcOrd="0" destOrd="0" presId="urn:microsoft.com/office/officeart/2005/8/layout/lProcess1"/>
    <dgm:cxn modelId="{85098EED-0A5C-4D45-BF8F-BC285D0EC3CD}" type="presOf" srcId="{AE9BFE3A-FAD3-40C8-80F2-44038D74560B}" destId="{CC8A4DC5-6878-4205-A325-9621F3D79A3C}" srcOrd="0" destOrd="0" presId="urn:microsoft.com/office/officeart/2005/8/layout/lProcess1"/>
    <dgm:cxn modelId="{8C2AD6F5-3521-4291-B39F-CA790363CFCE}" type="presOf" srcId="{FB630893-A126-48AD-A175-3B42183E3B3D}" destId="{BEF168A4-AD53-4051-8825-347887ED35CA}" srcOrd="0" destOrd="0" presId="urn:microsoft.com/office/officeart/2005/8/layout/lProcess1"/>
    <dgm:cxn modelId="{9929ECF6-CDC8-434B-9997-1ED2BCFC66E1}" type="presOf" srcId="{D0367953-C0B8-402D-8BB9-2E5A95AD4CDF}" destId="{232A5BB4-EB90-4563-9BB6-04E45C6FCC92}" srcOrd="0" destOrd="0" presId="urn:microsoft.com/office/officeart/2005/8/layout/lProcess1"/>
    <dgm:cxn modelId="{6717FDF8-D34F-4B54-AE9F-B5EBA711B8CA}" type="presOf" srcId="{0D698F9F-647C-499C-B5A9-21F3A77B4EC1}" destId="{F45AA42F-3DD1-4182-97C1-3CEF430CC4E9}" srcOrd="0" destOrd="0" presId="urn:microsoft.com/office/officeart/2005/8/layout/lProcess1"/>
    <dgm:cxn modelId="{6CBDFCFB-AF35-419D-BC27-A9D6FF4DD76F}" type="presOf" srcId="{F76ABB21-375B-449E-B410-54681827F3E2}" destId="{0C5932F7-52B5-4ABC-B295-984828466805}" srcOrd="0" destOrd="0" presId="urn:microsoft.com/office/officeart/2005/8/layout/lProcess1"/>
    <dgm:cxn modelId="{E11B73FD-10F9-411D-A2C4-B9D45C44FC47}" srcId="{330DA3F3-79A4-420C-BF7B-F2A9A5B6F7CE}" destId="{B7B8DC77-5E98-4688-B992-7C1810494E89}" srcOrd="0" destOrd="0" parTransId="{B22FA321-C299-4993-AB2E-F4C008CDACBB}" sibTransId="{D74A48C6-7FFF-4E92-BD37-D05E0BFD8747}"/>
    <dgm:cxn modelId="{5176C28E-8003-45F5-9314-FFD7DD350C09}" type="presParOf" srcId="{8A8C1D34-B372-4617-BCCD-71E915664D0E}" destId="{7FFDBD5B-57B8-4481-A5A3-5A162648B4D1}" srcOrd="0" destOrd="0" presId="urn:microsoft.com/office/officeart/2005/8/layout/lProcess1"/>
    <dgm:cxn modelId="{F2F62CC1-94F1-4B1E-9F70-7F0175A3477D}" type="presParOf" srcId="{7FFDBD5B-57B8-4481-A5A3-5A162648B4D1}" destId="{32716460-2909-4DCC-8748-A8BBAAA8F84A}" srcOrd="0" destOrd="0" presId="urn:microsoft.com/office/officeart/2005/8/layout/lProcess1"/>
    <dgm:cxn modelId="{17C9301D-3CC0-46D7-98BF-7289E045819E}" type="presParOf" srcId="{7FFDBD5B-57B8-4481-A5A3-5A162648B4D1}" destId="{493CF59D-B0FE-4A52-8D93-318063FB898A}" srcOrd="1" destOrd="0" presId="urn:microsoft.com/office/officeart/2005/8/layout/lProcess1"/>
    <dgm:cxn modelId="{CE0830C5-BFFD-432B-B639-D6C5A21CD7FA}" type="presParOf" srcId="{7FFDBD5B-57B8-4481-A5A3-5A162648B4D1}" destId="{232A5BB4-EB90-4563-9BB6-04E45C6FCC92}" srcOrd="2" destOrd="0" presId="urn:microsoft.com/office/officeart/2005/8/layout/lProcess1"/>
    <dgm:cxn modelId="{5C2EB2F2-E081-4913-913E-CDE1B57C7C0D}" type="presParOf" srcId="{7FFDBD5B-57B8-4481-A5A3-5A162648B4D1}" destId="{1C0EFF0B-C4C8-4426-967F-3E0D09AC2351}" srcOrd="3" destOrd="0" presId="urn:microsoft.com/office/officeart/2005/8/layout/lProcess1"/>
    <dgm:cxn modelId="{7CC7CB26-5E1F-4637-97A5-B4810D50DC64}" type="presParOf" srcId="{7FFDBD5B-57B8-4481-A5A3-5A162648B4D1}" destId="{4700B532-E756-423A-BD69-4BF1D24B45E9}" srcOrd="4" destOrd="0" presId="urn:microsoft.com/office/officeart/2005/8/layout/lProcess1"/>
    <dgm:cxn modelId="{4F5FFAD7-6763-478D-A953-EF025CEB0FC9}" type="presParOf" srcId="{8A8C1D34-B372-4617-BCCD-71E915664D0E}" destId="{327703D8-7919-471D-9AA0-153D739CB60D}" srcOrd="1" destOrd="0" presId="urn:microsoft.com/office/officeart/2005/8/layout/lProcess1"/>
    <dgm:cxn modelId="{24EA5BC2-F33F-4FA1-8373-5FF51B5E42EC}" type="presParOf" srcId="{8A8C1D34-B372-4617-BCCD-71E915664D0E}" destId="{765CCE33-5563-44C6-B269-ED5DA3BF87C5}" srcOrd="2" destOrd="0" presId="urn:microsoft.com/office/officeart/2005/8/layout/lProcess1"/>
    <dgm:cxn modelId="{D2737E15-C8F3-4A0E-8560-803134F6E45A}" type="presParOf" srcId="{765CCE33-5563-44C6-B269-ED5DA3BF87C5}" destId="{F45AA42F-3DD1-4182-97C1-3CEF430CC4E9}" srcOrd="0" destOrd="0" presId="urn:microsoft.com/office/officeart/2005/8/layout/lProcess1"/>
    <dgm:cxn modelId="{B5EFB21C-9EFD-4CCD-B7CB-63ED442CFACC}" type="presParOf" srcId="{765CCE33-5563-44C6-B269-ED5DA3BF87C5}" destId="{E601D979-AA04-4380-9BF0-74A3720CC1BA}" srcOrd="1" destOrd="0" presId="urn:microsoft.com/office/officeart/2005/8/layout/lProcess1"/>
    <dgm:cxn modelId="{A3190518-7476-436F-9114-36F816113BC8}" type="presParOf" srcId="{765CCE33-5563-44C6-B269-ED5DA3BF87C5}" destId="{9B435D15-6F87-4FFD-A275-4F2853E0F59E}" srcOrd="2" destOrd="0" presId="urn:microsoft.com/office/officeart/2005/8/layout/lProcess1"/>
    <dgm:cxn modelId="{5013F362-7664-45A2-BBFC-1D6B1076F3CB}" type="presParOf" srcId="{765CCE33-5563-44C6-B269-ED5DA3BF87C5}" destId="{6A32704C-7E2E-4F42-B36A-8DE81919ADC7}" srcOrd="3" destOrd="0" presId="urn:microsoft.com/office/officeart/2005/8/layout/lProcess1"/>
    <dgm:cxn modelId="{7D4D5A8E-A278-4ECC-BF4A-C63D020789A1}" type="presParOf" srcId="{765CCE33-5563-44C6-B269-ED5DA3BF87C5}" destId="{BEF168A4-AD53-4051-8825-347887ED35CA}" srcOrd="4" destOrd="0" presId="urn:microsoft.com/office/officeart/2005/8/layout/lProcess1"/>
    <dgm:cxn modelId="{8C15A631-4F46-4CCE-9F09-0E8C96CA9A8F}" type="presParOf" srcId="{765CCE33-5563-44C6-B269-ED5DA3BF87C5}" destId="{D2E79AF0-472D-495B-A012-C47F0B0E0572}" srcOrd="5" destOrd="0" presId="urn:microsoft.com/office/officeart/2005/8/layout/lProcess1"/>
    <dgm:cxn modelId="{4C98AC67-7EC1-482F-B949-8A19FD3AC3AF}" type="presParOf" srcId="{765CCE33-5563-44C6-B269-ED5DA3BF87C5}" destId="{28078AF1-009D-4531-9CFF-C93F3056A0F7}" srcOrd="6" destOrd="0" presId="urn:microsoft.com/office/officeart/2005/8/layout/lProcess1"/>
    <dgm:cxn modelId="{24636165-BA79-4868-BA78-2BB061734A74}" type="presParOf" srcId="{765CCE33-5563-44C6-B269-ED5DA3BF87C5}" destId="{1878E8AC-264F-423B-A50D-961E04BEC92F}" srcOrd="7" destOrd="0" presId="urn:microsoft.com/office/officeart/2005/8/layout/lProcess1"/>
    <dgm:cxn modelId="{C8F93F68-753F-4D3D-BD19-726682012CA8}" type="presParOf" srcId="{765CCE33-5563-44C6-B269-ED5DA3BF87C5}" destId="{38F4F429-02B7-4983-990E-9D45D4242C3A}" srcOrd="8" destOrd="0" presId="urn:microsoft.com/office/officeart/2005/8/layout/lProcess1"/>
    <dgm:cxn modelId="{773CF2AF-E6D0-4407-844D-199FD5234595}" type="presParOf" srcId="{8A8C1D34-B372-4617-BCCD-71E915664D0E}" destId="{B62B262D-F7E4-4A63-AB47-352A4359A0C8}" srcOrd="3" destOrd="0" presId="urn:microsoft.com/office/officeart/2005/8/layout/lProcess1"/>
    <dgm:cxn modelId="{78848255-0B6D-457E-AAD8-DCEAF96E19BC}" type="presParOf" srcId="{8A8C1D34-B372-4617-BCCD-71E915664D0E}" destId="{CC638681-4D24-437F-8625-8A998D0C65F7}" srcOrd="4" destOrd="0" presId="urn:microsoft.com/office/officeart/2005/8/layout/lProcess1"/>
    <dgm:cxn modelId="{424386D5-1C38-4716-85EA-06F083418435}" type="presParOf" srcId="{CC638681-4D24-437F-8625-8A998D0C65F7}" destId="{5D5CCC04-5A67-42B6-AE97-BFE28119655C}" srcOrd="0" destOrd="0" presId="urn:microsoft.com/office/officeart/2005/8/layout/lProcess1"/>
    <dgm:cxn modelId="{751F5652-2C64-46F5-9F7D-38161B10B82A}" type="presParOf" srcId="{CC638681-4D24-437F-8625-8A998D0C65F7}" destId="{8AE00A3E-1FEA-4C80-A4AF-1F06A0653194}" srcOrd="1" destOrd="0" presId="urn:microsoft.com/office/officeart/2005/8/layout/lProcess1"/>
    <dgm:cxn modelId="{D53FC728-D2EA-44FF-A385-886D4AF95F2B}" type="presParOf" srcId="{CC638681-4D24-437F-8625-8A998D0C65F7}" destId="{50AA8B87-AC40-4C19-BBF1-9367DF2C124F}" srcOrd="2" destOrd="0" presId="urn:microsoft.com/office/officeart/2005/8/layout/lProcess1"/>
    <dgm:cxn modelId="{107F3DC3-45DA-4B4E-BBB9-335F5DD270FC}" type="presParOf" srcId="{CC638681-4D24-437F-8625-8A998D0C65F7}" destId="{8F3BC9BC-2616-4617-B809-821E7B9DF625}" srcOrd="3" destOrd="0" presId="urn:microsoft.com/office/officeart/2005/8/layout/lProcess1"/>
    <dgm:cxn modelId="{AEAC084A-CA60-4814-98D1-3AA37DE7DF44}" type="presParOf" srcId="{CC638681-4D24-437F-8625-8A998D0C65F7}" destId="{4FCE998F-5F30-486D-975D-3670779EF793}" srcOrd="4" destOrd="0" presId="urn:microsoft.com/office/officeart/2005/8/layout/lProcess1"/>
    <dgm:cxn modelId="{D85705C5-6B60-4C65-8E22-E7CDD1DF7AF3}" type="presParOf" srcId="{CC638681-4D24-437F-8625-8A998D0C65F7}" destId="{BEC3608A-62DE-4829-BA99-B4BCFDE9F426}" srcOrd="5" destOrd="0" presId="urn:microsoft.com/office/officeart/2005/8/layout/lProcess1"/>
    <dgm:cxn modelId="{770D3F58-222D-4436-884E-4FC2544B576C}" type="presParOf" srcId="{CC638681-4D24-437F-8625-8A998D0C65F7}" destId="{BD9EF3AB-BA75-47C6-84CC-454C907692EA}" srcOrd="6" destOrd="0" presId="urn:microsoft.com/office/officeart/2005/8/layout/lProcess1"/>
    <dgm:cxn modelId="{A6B2F236-DBAD-4C80-BE1C-47579FDA8C77}" type="presParOf" srcId="{CC638681-4D24-437F-8625-8A998D0C65F7}" destId="{E727415A-017F-48A7-9AA9-D319C2CBBFCC}" srcOrd="7" destOrd="0" presId="urn:microsoft.com/office/officeart/2005/8/layout/lProcess1"/>
    <dgm:cxn modelId="{80B817C4-C419-4E60-97AE-70B10C50B660}" type="presParOf" srcId="{CC638681-4D24-437F-8625-8A998D0C65F7}" destId="{C807F137-921B-4544-B41C-D6F4CCBCF016}" srcOrd="8" destOrd="0" presId="urn:microsoft.com/office/officeart/2005/8/layout/lProcess1"/>
    <dgm:cxn modelId="{BF6DFDC4-2B23-44AF-9485-DF745DAC1C27}" type="presParOf" srcId="{CC638681-4D24-437F-8625-8A998D0C65F7}" destId="{A3880C4D-A5F0-4E68-9588-7F0A960AB2F9}" srcOrd="9" destOrd="0" presId="urn:microsoft.com/office/officeart/2005/8/layout/lProcess1"/>
    <dgm:cxn modelId="{740D6D20-4A90-49DC-86BB-EDE57C86EE68}" type="presParOf" srcId="{CC638681-4D24-437F-8625-8A998D0C65F7}" destId="{A497F321-80E7-4E78-B843-CCD899FD92C2}" srcOrd="10" destOrd="0" presId="urn:microsoft.com/office/officeart/2005/8/layout/lProcess1"/>
    <dgm:cxn modelId="{8C097EA2-90A1-499A-9ACD-B459AC883187}" type="presParOf" srcId="{CC638681-4D24-437F-8625-8A998D0C65F7}" destId="{8B41EE12-6F58-4432-B260-E4BB27C5F5C5}" srcOrd="11" destOrd="0" presId="urn:microsoft.com/office/officeart/2005/8/layout/lProcess1"/>
    <dgm:cxn modelId="{E2500DA1-D513-464D-B702-DF845421D05A}" type="presParOf" srcId="{CC638681-4D24-437F-8625-8A998D0C65F7}" destId="{442C6AD0-4D6E-4E0F-AD6F-34985B4FF0BB}" srcOrd="12" destOrd="0" presId="urn:microsoft.com/office/officeart/2005/8/layout/lProcess1"/>
    <dgm:cxn modelId="{698361D4-D3D4-4FF9-93EB-9766A579E75C}" type="presParOf" srcId="{8A8C1D34-B372-4617-BCCD-71E915664D0E}" destId="{6679BA3E-B20C-49F5-B6B7-24869756A98E}" srcOrd="5" destOrd="0" presId="urn:microsoft.com/office/officeart/2005/8/layout/lProcess1"/>
    <dgm:cxn modelId="{1F276461-8C13-4F48-A1BB-7DC04ACCDC4F}" type="presParOf" srcId="{8A8C1D34-B372-4617-BCCD-71E915664D0E}" destId="{CD0FE441-32F5-48AA-9D47-171A4FC25BCA}" srcOrd="6" destOrd="0" presId="urn:microsoft.com/office/officeart/2005/8/layout/lProcess1"/>
    <dgm:cxn modelId="{F370F5B3-CC85-48BF-AC74-A764C3CBE546}" type="presParOf" srcId="{CD0FE441-32F5-48AA-9D47-171A4FC25BCA}" destId="{0C5932F7-52B5-4ABC-B295-984828466805}" srcOrd="0" destOrd="0" presId="urn:microsoft.com/office/officeart/2005/8/layout/lProcess1"/>
    <dgm:cxn modelId="{40DB67E4-D52A-463F-BCF0-CA9594E5205E}" type="presParOf" srcId="{CD0FE441-32F5-48AA-9D47-171A4FC25BCA}" destId="{0BD77B4D-0762-43A7-90F3-01A94EDCF030}" srcOrd="1" destOrd="0" presId="urn:microsoft.com/office/officeart/2005/8/layout/lProcess1"/>
    <dgm:cxn modelId="{E3BDF491-FF3A-4DF2-AA7C-E4A3D88CE126}" type="presParOf" srcId="{CD0FE441-32F5-48AA-9D47-171A4FC25BCA}" destId="{F613EEE5-3056-424C-8B74-8837FBF2B1C8}" srcOrd="2" destOrd="0" presId="urn:microsoft.com/office/officeart/2005/8/layout/lProcess1"/>
    <dgm:cxn modelId="{44C72EF6-E296-462A-B646-867DAF5C945C}" type="presParOf" srcId="{CD0FE441-32F5-48AA-9D47-171A4FC25BCA}" destId="{449EC414-40E4-45B3-8825-578F972E2C5A}" srcOrd="3" destOrd="0" presId="urn:microsoft.com/office/officeart/2005/8/layout/lProcess1"/>
    <dgm:cxn modelId="{7EC17BD2-0223-441C-9EF8-871FF02A2846}" type="presParOf" srcId="{CD0FE441-32F5-48AA-9D47-171A4FC25BCA}" destId="{CC8A4DC5-6878-4205-A325-9621F3D79A3C}" srcOrd="4" destOrd="0" presId="urn:microsoft.com/office/officeart/2005/8/layout/lProcess1"/>
    <dgm:cxn modelId="{538B5717-3CAC-4AA4-BE8C-65A8F2793D1D}" type="presParOf" srcId="{CD0FE441-32F5-48AA-9D47-171A4FC25BCA}" destId="{2F794B32-2659-4A43-A66D-F40376FB1889}" srcOrd="5" destOrd="0" presId="urn:microsoft.com/office/officeart/2005/8/layout/lProcess1"/>
    <dgm:cxn modelId="{90BC75ED-D3F1-4281-8E7D-AF42AC91AB0A}" type="presParOf" srcId="{CD0FE441-32F5-48AA-9D47-171A4FC25BCA}" destId="{8A96BFE0-C785-418C-94AC-B8379B1DE593}" srcOrd="6" destOrd="0" presId="urn:microsoft.com/office/officeart/2005/8/layout/lProcess1"/>
    <dgm:cxn modelId="{D0ADD413-FB33-4CBE-99EB-3C403A8F5429}" type="presParOf" srcId="{CD0FE441-32F5-48AA-9D47-171A4FC25BCA}" destId="{479A29D2-8B01-4847-8692-FD0AF2357E4D}" srcOrd="7" destOrd="0" presId="urn:microsoft.com/office/officeart/2005/8/layout/lProcess1"/>
    <dgm:cxn modelId="{E9D43724-8993-4036-95CC-D3C2B1D26D9A}" type="presParOf" srcId="{CD0FE441-32F5-48AA-9D47-171A4FC25BCA}" destId="{D630C056-BAD4-4E57-81C0-700406F1AE79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F8278-450D-469D-A18F-08D0130735C8}">
      <dsp:nvSpPr>
        <dsp:cNvPr id="0" name=""/>
        <dsp:cNvSpPr/>
      </dsp:nvSpPr>
      <dsp:spPr>
        <a:xfrm>
          <a:off x="383648" y="143137"/>
          <a:ext cx="1518805" cy="40650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Talk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Thoughts</a:t>
          </a:r>
        </a:p>
      </dsp:txBody>
      <dsp:txXfrm>
        <a:off x="763350" y="752896"/>
        <a:ext cx="740418" cy="2845544"/>
      </dsp:txXfrm>
    </dsp:sp>
    <dsp:sp modelId="{6B17DBB7-FCAB-4899-85EA-2487794CF692}">
      <dsp:nvSpPr>
        <dsp:cNvPr id="0" name=""/>
        <dsp:cNvSpPr/>
      </dsp:nvSpPr>
      <dsp:spPr>
        <a:xfrm>
          <a:off x="3947" y="1795967"/>
          <a:ext cx="759402" cy="759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Ideas</a:t>
          </a:r>
        </a:p>
      </dsp:txBody>
      <dsp:txXfrm>
        <a:off x="115159" y="1907179"/>
        <a:ext cx="536978" cy="536978"/>
      </dsp:txXfrm>
    </dsp:sp>
    <dsp:sp modelId="{186BF9C8-799C-47B1-8791-5DC2A8FB2043}">
      <dsp:nvSpPr>
        <dsp:cNvPr id="0" name=""/>
        <dsp:cNvSpPr/>
      </dsp:nvSpPr>
      <dsp:spPr>
        <a:xfrm>
          <a:off x="2377081" y="143137"/>
          <a:ext cx="1518805" cy="40650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Discus ideas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Iterate on ideas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Mention work location in the repository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Discuss the work found in the repository</a:t>
          </a:r>
        </a:p>
      </dsp:txBody>
      <dsp:txXfrm>
        <a:off x="2756782" y="752896"/>
        <a:ext cx="740418" cy="2845544"/>
      </dsp:txXfrm>
    </dsp:sp>
    <dsp:sp modelId="{5CC8E6FA-0B4B-40DC-8CEB-AF1ECBBDF5D4}">
      <dsp:nvSpPr>
        <dsp:cNvPr id="0" name=""/>
        <dsp:cNvSpPr/>
      </dsp:nvSpPr>
      <dsp:spPr>
        <a:xfrm>
          <a:off x="1997379" y="1795967"/>
          <a:ext cx="759402" cy="759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Forum</a:t>
          </a:r>
        </a:p>
      </dsp:txBody>
      <dsp:txXfrm>
        <a:off x="2108591" y="1907179"/>
        <a:ext cx="536978" cy="536978"/>
      </dsp:txXfrm>
    </dsp:sp>
    <dsp:sp modelId="{798E8999-9BFB-4A1C-8ACE-C624B77AEB38}">
      <dsp:nvSpPr>
        <dsp:cNvPr id="0" name=""/>
        <dsp:cNvSpPr/>
      </dsp:nvSpPr>
      <dsp:spPr>
        <a:xfrm>
          <a:off x="4370514" y="143137"/>
          <a:ext cx="1518805" cy="40650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Plan out milestones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Plan out actions to achieve milestones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Assign tasks to owner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Monitor/track progress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Mention work location in the repository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Mention discussion location in forums</a:t>
          </a:r>
        </a:p>
      </dsp:txBody>
      <dsp:txXfrm>
        <a:off x="4750215" y="752896"/>
        <a:ext cx="740418" cy="2845544"/>
      </dsp:txXfrm>
    </dsp:sp>
    <dsp:sp modelId="{FF20B5E2-7B1D-4AE3-A0A3-BD11AA7FB9CF}">
      <dsp:nvSpPr>
        <dsp:cNvPr id="0" name=""/>
        <dsp:cNvSpPr/>
      </dsp:nvSpPr>
      <dsp:spPr>
        <a:xfrm>
          <a:off x="3990812" y="1795967"/>
          <a:ext cx="759402" cy="759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Issues</a:t>
          </a:r>
        </a:p>
      </dsp:txBody>
      <dsp:txXfrm>
        <a:off x="4102024" y="1907179"/>
        <a:ext cx="536978" cy="536978"/>
      </dsp:txXfrm>
    </dsp:sp>
    <dsp:sp modelId="{23E1356B-C5CA-43C4-B321-60B1077146AA}">
      <dsp:nvSpPr>
        <dsp:cNvPr id="0" name=""/>
        <dsp:cNvSpPr/>
      </dsp:nvSpPr>
      <dsp:spPr>
        <a:xfrm>
          <a:off x="6363946" y="143137"/>
          <a:ext cx="1518805" cy="4065062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Store original work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Store updates to work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Keeps track of file versions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Safe backup location for work files</a:t>
          </a:r>
        </a:p>
      </dsp:txBody>
      <dsp:txXfrm>
        <a:off x="6743648" y="752896"/>
        <a:ext cx="740418" cy="2845544"/>
      </dsp:txXfrm>
    </dsp:sp>
    <dsp:sp modelId="{F16A0677-CF77-4049-9A86-45234968B99D}">
      <dsp:nvSpPr>
        <dsp:cNvPr id="0" name=""/>
        <dsp:cNvSpPr/>
      </dsp:nvSpPr>
      <dsp:spPr>
        <a:xfrm>
          <a:off x="5984245" y="1795967"/>
          <a:ext cx="759402" cy="7594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Repository</a:t>
          </a:r>
        </a:p>
      </dsp:txBody>
      <dsp:txXfrm>
        <a:off x="6095457" y="1907179"/>
        <a:ext cx="536978" cy="5369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16460-2909-4DCC-8748-A8BBAAA8F84A}">
      <dsp:nvSpPr>
        <dsp:cNvPr id="0" name=""/>
        <dsp:cNvSpPr/>
      </dsp:nvSpPr>
      <dsp:spPr>
        <a:xfrm>
          <a:off x="3795" y="147957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Ideas</a:t>
          </a:r>
        </a:p>
      </dsp:txBody>
      <dsp:txXfrm>
        <a:off x="16848" y="161010"/>
        <a:ext cx="1756497" cy="419544"/>
      </dsp:txXfrm>
    </dsp:sp>
    <dsp:sp modelId="{493CF59D-B0FE-4A52-8D93-318063FB898A}">
      <dsp:nvSpPr>
        <dsp:cNvPr id="0" name=""/>
        <dsp:cNvSpPr/>
      </dsp:nvSpPr>
      <dsp:spPr>
        <a:xfrm rot="5400000">
          <a:off x="856103" y="632602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2A5BB4-EB90-4563-9BB6-04E45C6FCC92}">
      <dsp:nvSpPr>
        <dsp:cNvPr id="0" name=""/>
        <dsp:cNvSpPr/>
      </dsp:nvSpPr>
      <dsp:spPr>
        <a:xfrm>
          <a:off x="3795" y="749585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Talk</a:t>
          </a:r>
        </a:p>
      </dsp:txBody>
      <dsp:txXfrm>
        <a:off x="16848" y="762638"/>
        <a:ext cx="1756497" cy="419544"/>
      </dsp:txXfrm>
    </dsp:sp>
    <dsp:sp modelId="{1C0EFF0B-C4C8-4426-967F-3E0D09AC2351}">
      <dsp:nvSpPr>
        <dsp:cNvPr id="0" name=""/>
        <dsp:cNvSpPr/>
      </dsp:nvSpPr>
      <dsp:spPr>
        <a:xfrm rot="5400000">
          <a:off x="856103" y="1234231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0B532-E756-423A-BD69-4BF1D24B45E9}">
      <dsp:nvSpPr>
        <dsp:cNvPr id="0" name=""/>
        <dsp:cNvSpPr/>
      </dsp:nvSpPr>
      <dsp:spPr>
        <a:xfrm>
          <a:off x="3795" y="1351214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Thoughts</a:t>
          </a:r>
        </a:p>
      </dsp:txBody>
      <dsp:txXfrm>
        <a:off x="16848" y="1364267"/>
        <a:ext cx="1756497" cy="419544"/>
      </dsp:txXfrm>
    </dsp:sp>
    <dsp:sp modelId="{F45AA42F-3DD1-4182-97C1-3CEF430CC4E9}">
      <dsp:nvSpPr>
        <dsp:cNvPr id="0" name=""/>
        <dsp:cNvSpPr/>
      </dsp:nvSpPr>
      <dsp:spPr>
        <a:xfrm>
          <a:off x="2035963" y="147957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Forum</a:t>
          </a:r>
        </a:p>
      </dsp:txBody>
      <dsp:txXfrm>
        <a:off x="2049016" y="161010"/>
        <a:ext cx="1756497" cy="419544"/>
      </dsp:txXfrm>
    </dsp:sp>
    <dsp:sp modelId="{E601D979-AA04-4380-9BF0-74A3720CC1BA}">
      <dsp:nvSpPr>
        <dsp:cNvPr id="0" name=""/>
        <dsp:cNvSpPr/>
      </dsp:nvSpPr>
      <dsp:spPr>
        <a:xfrm rot="5400000">
          <a:off x="2888271" y="632602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435D15-6F87-4FFD-A275-4F2853E0F59E}">
      <dsp:nvSpPr>
        <dsp:cNvPr id="0" name=""/>
        <dsp:cNvSpPr/>
      </dsp:nvSpPr>
      <dsp:spPr>
        <a:xfrm>
          <a:off x="2035963" y="749585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Discus ideas</a:t>
          </a:r>
        </a:p>
      </dsp:txBody>
      <dsp:txXfrm>
        <a:off x="2049016" y="762638"/>
        <a:ext cx="1756497" cy="419544"/>
      </dsp:txXfrm>
    </dsp:sp>
    <dsp:sp modelId="{6A32704C-7E2E-4F42-B36A-8DE81919ADC7}">
      <dsp:nvSpPr>
        <dsp:cNvPr id="0" name=""/>
        <dsp:cNvSpPr/>
      </dsp:nvSpPr>
      <dsp:spPr>
        <a:xfrm rot="5400000">
          <a:off x="2888271" y="1234231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F168A4-AD53-4051-8825-347887ED35CA}">
      <dsp:nvSpPr>
        <dsp:cNvPr id="0" name=""/>
        <dsp:cNvSpPr/>
      </dsp:nvSpPr>
      <dsp:spPr>
        <a:xfrm>
          <a:off x="2035963" y="1351214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Iterate on ideas</a:t>
          </a:r>
        </a:p>
      </dsp:txBody>
      <dsp:txXfrm>
        <a:off x="2049016" y="1364267"/>
        <a:ext cx="1756497" cy="419544"/>
      </dsp:txXfrm>
    </dsp:sp>
    <dsp:sp modelId="{D2E79AF0-472D-495B-A012-C47F0B0E0572}">
      <dsp:nvSpPr>
        <dsp:cNvPr id="0" name=""/>
        <dsp:cNvSpPr/>
      </dsp:nvSpPr>
      <dsp:spPr>
        <a:xfrm rot="5400000">
          <a:off x="2888271" y="1835860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078AF1-009D-4531-9CFF-C93F3056A0F7}">
      <dsp:nvSpPr>
        <dsp:cNvPr id="0" name=""/>
        <dsp:cNvSpPr/>
      </dsp:nvSpPr>
      <dsp:spPr>
        <a:xfrm>
          <a:off x="2035963" y="1952843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Mention work location in the repository</a:t>
          </a:r>
        </a:p>
      </dsp:txBody>
      <dsp:txXfrm>
        <a:off x="2049016" y="1965896"/>
        <a:ext cx="1756497" cy="419544"/>
      </dsp:txXfrm>
    </dsp:sp>
    <dsp:sp modelId="{1878E8AC-264F-423B-A50D-961E04BEC92F}">
      <dsp:nvSpPr>
        <dsp:cNvPr id="0" name=""/>
        <dsp:cNvSpPr/>
      </dsp:nvSpPr>
      <dsp:spPr>
        <a:xfrm rot="5400000">
          <a:off x="2888271" y="2437488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F4F429-02B7-4983-990E-9D45D4242C3A}">
      <dsp:nvSpPr>
        <dsp:cNvPr id="0" name=""/>
        <dsp:cNvSpPr/>
      </dsp:nvSpPr>
      <dsp:spPr>
        <a:xfrm>
          <a:off x="2035963" y="2554472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Discuss the work found in the repository</a:t>
          </a:r>
        </a:p>
      </dsp:txBody>
      <dsp:txXfrm>
        <a:off x="2049016" y="2567525"/>
        <a:ext cx="1756497" cy="419544"/>
      </dsp:txXfrm>
    </dsp:sp>
    <dsp:sp modelId="{5D5CCC04-5A67-42B6-AE97-BFE28119655C}">
      <dsp:nvSpPr>
        <dsp:cNvPr id="0" name=""/>
        <dsp:cNvSpPr/>
      </dsp:nvSpPr>
      <dsp:spPr>
        <a:xfrm>
          <a:off x="4068132" y="147957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Issues</a:t>
          </a:r>
        </a:p>
      </dsp:txBody>
      <dsp:txXfrm>
        <a:off x="4081185" y="161010"/>
        <a:ext cx="1756497" cy="419544"/>
      </dsp:txXfrm>
    </dsp:sp>
    <dsp:sp modelId="{8AE00A3E-1FEA-4C80-A4AF-1F06A0653194}">
      <dsp:nvSpPr>
        <dsp:cNvPr id="0" name=""/>
        <dsp:cNvSpPr/>
      </dsp:nvSpPr>
      <dsp:spPr>
        <a:xfrm rot="5400000">
          <a:off x="4920439" y="632602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AA8B87-AC40-4C19-BBF1-9367DF2C124F}">
      <dsp:nvSpPr>
        <dsp:cNvPr id="0" name=""/>
        <dsp:cNvSpPr/>
      </dsp:nvSpPr>
      <dsp:spPr>
        <a:xfrm>
          <a:off x="4068132" y="749585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Plan out milestones</a:t>
          </a:r>
        </a:p>
      </dsp:txBody>
      <dsp:txXfrm>
        <a:off x="4081185" y="762638"/>
        <a:ext cx="1756497" cy="419544"/>
      </dsp:txXfrm>
    </dsp:sp>
    <dsp:sp modelId="{8F3BC9BC-2616-4617-B809-821E7B9DF625}">
      <dsp:nvSpPr>
        <dsp:cNvPr id="0" name=""/>
        <dsp:cNvSpPr/>
      </dsp:nvSpPr>
      <dsp:spPr>
        <a:xfrm rot="5400000">
          <a:off x="4920439" y="1234231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CE998F-5F30-486D-975D-3670779EF793}">
      <dsp:nvSpPr>
        <dsp:cNvPr id="0" name=""/>
        <dsp:cNvSpPr/>
      </dsp:nvSpPr>
      <dsp:spPr>
        <a:xfrm>
          <a:off x="4068132" y="1351214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Plan out actions to achieve milestones</a:t>
          </a:r>
        </a:p>
      </dsp:txBody>
      <dsp:txXfrm>
        <a:off x="4081185" y="1364267"/>
        <a:ext cx="1756497" cy="419544"/>
      </dsp:txXfrm>
    </dsp:sp>
    <dsp:sp modelId="{BEC3608A-62DE-4829-BA99-B4BCFDE9F426}">
      <dsp:nvSpPr>
        <dsp:cNvPr id="0" name=""/>
        <dsp:cNvSpPr/>
      </dsp:nvSpPr>
      <dsp:spPr>
        <a:xfrm rot="5400000">
          <a:off x="4920439" y="1835860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EF3AB-BA75-47C6-84CC-454C907692EA}">
      <dsp:nvSpPr>
        <dsp:cNvPr id="0" name=""/>
        <dsp:cNvSpPr/>
      </dsp:nvSpPr>
      <dsp:spPr>
        <a:xfrm>
          <a:off x="4068132" y="1952843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Assign tasks to owner</a:t>
          </a:r>
        </a:p>
      </dsp:txBody>
      <dsp:txXfrm>
        <a:off x="4081185" y="1965896"/>
        <a:ext cx="1756497" cy="419544"/>
      </dsp:txXfrm>
    </dsp:sp>
    <dsp:sp modelId="{E727415A-017F-48A7-9AA9-D319C2CBBFCC}">
      <dsp:nvSpPr>
        <dsp:cNvPr id="0" name=""/>
        <dsp:cNvSpPr/>
      </dsp:nvSpPr>
      <dsp:spPr>
        <a:xfrm rot="5400000">
          <a:off x="4920439" y="2437488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7F137-921B-4544-B41C-D6F4CCBCF016}">
      <dsp:nvSpPr>
        <dsp:cNvPr id="0" name=""/>
        <dsp:cNvSpPr/>
      </dsp:nvSpPr>
      <dsp:spPr>
        <a:xfrm>
          <a:off x="4068132" y="2554472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Monitor/track progress</a:t>
          </a:r>
        </a:p>
      </dsp:txBody>
      <dsp:txXfrm>
        <a:off x="4081185" y="2567525"/>
        <a:ext cx="1756497" cy="419544"/>
      </dsp:txXfrm>
    </dsp:sp>
    <dsp:sp modelId="{A3880C4D-A5F0-4E68-9588-7F0A960AB2F9}">
      <dsp:nvSpPr>
        <dsp:cNvPr id="0" name=""/>
        <dsp:cNvSpPr/>
      </dsp:nvSpPr>
      <dsp:spPr>
        <a:xfrm rot="5400000">
          <a:off x="4920439" y="3039117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7F321-80E7-4E78-B843-CCD899FD92C2}">
      <dsp:nvSpPr>
        <dsp:cNvPr id="0" name=""/>
        <dsp:cNvSpPr/>
      </dsp:nvSpPr>
      <dsp:spPr>
        <a:xfrm>
          <a:off x="4068132" y="3156101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Mention work location in the repository</a:t>
          </a:r>
        </a:p>
      </dsp:txBody>
      <dsp:txXfrm>
        <a:off x="4081185" y="3169154"/>
        <a:ext cx="1756497" cy="419544"/>
      </dsp:txXfrm>
    </dsp:sp>
    <dsp:sp modelId="{8B41EE12-6F58-4432-B260-E4BB27C5F5C5}">
      <dsp:nvSpPr>
        <dsp:cNvPr id="0" name=""/>
        <dsp:cNvSpPr/>
      </dsp:nvSpPr>
      <dsp:spPr>
        <a:xfrm rot="5400000">
          <a:off x="4920439" y="3640746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2C6AD0-4D6E-4E0F-AD6F-34985B4FF0BB}">
      <dsp:nvSpPr>
        <dsp:cNvPr id="0" name=""/>
        <dsp:cNvSpPr/>
      </dsp:nvSpPr>
      <dsp:spPr>
        <a:xfrm>
          <a:off x="4068132" y="3757729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Mention discussion location in forums</a:t>
          </a:r>
        </a:p>
      </dsp:txBody>
      <dsp:txXfrm>
        <a:off x="4081185" y="3770782"/>
        <a:ext cx="1756497" cy="419544"/>
      </dsp:txXfrm>
    </dsp:sp>
    <dsp:sp modelId="{0C5932F7-52B5-4ABC-B295-984828466805}">
      <dsp:nvSpPr>
        <dsp:cNvPr id="0" name=""/>
        <dsp:cNvSpPr/>
      </dsp:nvSpPr>
      <dsp:spPr>
        <a:xfrm>
          <a:off x="6100300" y="147957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Repository</a:t>
          </a:r>
        </a:p>
      </dsp:txBody>
      <dsp:txXfrm>
        <a:off x="6113353" y="161010"/>
        <a:ext cx="1756497" cy="419544"/>
      </dsp:txXfrm>
    </dsp:sp>
    <dsp:sp modelId="{0BD77B4D-0762-43A7-90F3-01A94EDCF030}">
      <dsp:nvSpPr>
        <dsp:cNvPr id="0" name=""/>
        <dsp:cNvSpPr/>
      </dsp:nvSpPr>
      <dsp:spPr>
        <a:xfrm rot="5400000">
          <a:off x="6952608" y="632602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3EEE5-3056-424C-8B74-8837FBF2B1C8}">
      <dsp:nvSpPr>
        <dsp:cNvPr id="0" name=""/>
        <dsp:cNvSpPr/>
      </dsp:nvSpPr>
      <dsp:spPr>
        <a:xfrm>
          <a:off x="6100300" y="749585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Store original work</a:t>
          </a:r>
        </a:p>
      </dsp:txBody>
      <dsp:txXfrm>
        <a:off x="6113353" y="762638"/>
        <a:ext cx="1756497" cy="419544"/>
      </dsp:txXfrm>
    </dsp:sp>
    <dsp:sp modelId="{449EC414-40E4-45B3-8825-578F972E2C5A}">
      <dsp:nvSpPr>
        <dsp:cNvPr id="0" name=""/>
        <dsp:cNvSpPr/>
      </dsp:nvSpPr>
      <dsp:spPr>
        <a:xfrm rot="5400000">
          <a:off x="6952608" y="1234231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A4DC5-6878-4205-A325-9621F3D79A3C}">
      <dsp:nvSpPr>
        <dsp:cNvPr id="0" name=""/>
        <dsp:cNvSpPr/>
      </dsp:nvSpPr>
      <dsp:spPr>
        <a:xfrm>
          <a:off x="6100300" y="1351214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Store updates to work</a:t>
          </a:r>
        </a:p>
      </dsp:txBody>
      <dsp:txXfrm>
        <a:off x="6113353" y="1364267"/>
        <a:ext cx="1756497" cy="419544"/>
      </dsp:txXfrm>
    </dsp:sp>
    <dsp:sp modelId="{2F794B32-2659-4A43-A66D-F40376FB1889}">
      <dsp:nvSpPr>
        <dsp:cNvPr id="0" name=""/>
        <dsp:cNvSpPr/>
      </dsp:nvSpPr>
      <dsp:spPr>
        <a:xfrm rot="5400000">
          <a:off x="6952608" y="1835860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6BFE0-C785-418C-94AC-B8379B1DE593}">
      <dsp:nvSpPr>
        <dsp:cNvPr id="0" name=""/>
        <dsp:cNvSpPr/>
      </dsp:nvSpPr>
      <dsp:spPr>
        <a:xfrm>
          <a:off x="6100300" y="1952843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Keeps track of file versions</a:t>
          </a:r>
        </a:p>
      </dsp:txBody>
      <dsp:txXfrm>
        <a:off x="6113353" y="1965896"/>
        <a:ext cx="1756497" cy="419544"/>
      </dsp:txXfrm>
    </dsp:sp>
    <dsp:sp modelId="{479A29D2-8B01-4847-8692-FD0AF2357E4D}">
      <dsp:nvSpPr>
        <dsp:cNvPr id="0" name=""/>
        <dsp:cNvSpPr/>
      </dsp:nvSpPr>
      <dsp:spPr>
        <a:xfrm rot="5400000">
          <a:off x="6952608" y="2437488"/>
          <a:ext cx="77988" cy="7798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30C056-BAD4-4E57-81C0-700406F1AE79}">
      <dsp:nvSpPr>
        <dsp:cNvPr id="0" name=""/>
        <dsp:cNvSpPr/>
      </dsp:nvSpPr>
      <dsp:spPr>
        <a:xfrm>
          <a:off x="6100300" y="2554472"/>
          <a:ext cx="1782603" cy="445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Safe backup location for work files</a:t>
          </a:r>
        </a:p>
      </dsp:txBody>
      <dsp:txXfrm>
        <a:off x="6113353" y="2567525"/>
        <a:ext cx="1756497" cy="419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01707-7AFD-47D9-A1B1-A3C42C96584D}" type="datetimeFigureOut">
              <a:rPr lang="en-US" smtClean="0"/>
              <a:t>11/20/2020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886F0-B99D-43BD-A5DE-483BD58C3B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2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1A08-3D0B-468F-8726-50BDF31F552B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8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F3FC2-BA4A-45B2-B28E-BBB2564B4182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4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773B-0D98-4AB1-8B2D-D1EBBAF5A4BF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91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EC0A-77AC-4546-9076-F7F08ED99B02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4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0301-E48B-4B95-B05E-E63724AA6061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4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0B633-FD3A-4561-9B9C-1F1468193892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23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80A50-8E60-4B20-827C-458628661C47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0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65BC0-AE37-4074-8AF1-9C41DA4DBE8F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8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1BB49-6404-4616-8528-F52242D89870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E39A3-7325-40AF-872B-0E040E5A8288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73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89E4-8F43-4534-A276-AB583A1B2159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2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08353-C230-4B70-BD0E-EB30750E6F8D}" type="datetime1">
              <a:rPr lang="en-US" smtClean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F836C-1326-4CE3-B547-520BEC79A4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05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3F1C0-22D0-43E4-9555-D8485D031B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Engineering Communication and Documentation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76838A-4A2E-4264-8B89-CF2B13AD26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Fall 2020</a:t>
            </a:r>
          </a:p>
          <a:p>
            <a:endParaRPr lang="en-US" dirty="0"/>
          </a:p>
          <a:p>
            <a:r>
              <a:rPr lang="en-US" dirty="0"/>
              <a:t>THIS IS A DRAFT / WORK IN PROGRESS !</a:t>
            </a:r>
            <a:br>
              <a:rPr lang="en-US" dirty="0"/>
            </a:br>
            <a:r>
              <a:rPr lang="en-US" dirty="0"/>
              <a:t>Improvements Welcome!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5A946-D37A-44BE-B872-5BE9F442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36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E23A-1B0E-4C49-8015-8AD52D09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EDN Link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2CE4D-F52F-4F36-A40E-E53DD46A2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BAC54205-07A5-4A0D-AB53-4EBA77C568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792758"/>
              </p:ext>
            </p:extLst>
          </p:nvPr>
        </p:nvGraphicFramePr>
        <p:xfrm>
          <a:off x="628650" y="1825625"/>
          <a:ext cx="78867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3024420161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715024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Link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Link Syntax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140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Repository Revision number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442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Wiki 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[[Wiki page]]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854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Issue number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18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Attachment to a wiki page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attachment:attachment_name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947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Repository Folder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export:”working</a:t>
                      </a:r>
                      <a:r>
                        <a:rPr lang="en-US" dirty="0"/>
                        <a:t>/Engineering Analysis/”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900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Repository File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export:”working</a:t>
                      </a:r>
                      <a:r>
                        <a:rPr lang="en-US" dirty="0"/>
                        <a:t>/Engineering Analysis/Needs and Requirements.xlsx”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559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Forum Message ID 1234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message#1234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588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480058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1291760-1594-4F76-9FB2-7893F98C345B}"/>
              </a:ext>
            </a:extLst>
          </p:cNvPr>
          <p:cNvSpPr txBox="1"/>
          <p:nvPr/>
        </p:nvSpPr>
        <p:spPr>
          <a:xfrm>
            <a:off x="699796" y="5635689"/>
            <a:ext cx="71888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Syntax must be exactly as shown, no spaces before the “special” characters</a:t>
            </a:r>
          </a:p>
          <a:p>
            <a:r>
              <a:rPr lang="en-US" dirty="0"/>
              <a:t>* Attachment names may NOT have spaces. Use underscore as shown</a:t>
            </a:r>
          </a:p>
          <a:p>
            <a:r>
              <a:rPr lang="en-US" dirty="0"/>
              <a:t>** The double quotes are required because there is a space in the file path</a:t>
            </a:r>
          </a:p>
        </p:txBody>
      </p:sp>
    </p:spTree>
    <p:extLst>
      <p:ext uri="{BB962C8B-B14F-4D97-AF65-F5344CB8AC3E}">
        <p14:creationId xmlns:p14="http://schemas.microsoft.com/office/powerpoint/2010/main" val="12296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4F503-5A0B-4A40-A688-E3565205B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4ECE3-F1AE-4F8D-B0E0-E3734F0AC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Fair</a:t>
            </a:r>
            <a:br>
              <a:rPr lang="en-US" dirty="0"/>
            </a:br>
            <a:r>
              <a:rPr lang="en-US" dirty="0"/>
              <a:t>Your teammates can report your progress and accomplishments to you sponsor, CE, and PE using EDN only</a:t>
            </a:r>
          </a:p>
          <a:p>
            <a:r>
              <a:rPr lang="en-US" dirty="0"/>
              <a:t>Good</a:t>
            </a:r>
            <a:br>
              <a:rPr lang="en-US" dirty="0"/>
            </a:br>
            <a:r>
              <a:rPr lang="en-US" dirty="0"/>
              <a:t>Your teammates can add value / update work on tasks assigned to you using the information on the EDN</a:t>
            </a:r>
          </a:p>
          <a:p>
            <a:r>
              <a:rPr lang="en-US" dirty="0"/>
              <a:t>Better</a:t>
            </a:r>
            <a:br>
              <a:rPr lang="en-US" dirty="0"/>
            </a:br>
            <a:r>
              <a:rPr lang="en-US" dirty="0"/>
              <a:t>Your teammates can complete tasks assigned to you using the information on the EDN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78AAC-8D24-4EC7-A506-65B579FB4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26448-18B4-4C67-A717-4DA166F3D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Approach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F39F4A5-C2A8-4AC2-BB1B-0A162E11F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28126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74DBB-66AA-4F1F-9281-88AFA8CC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56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26448-18B4-4C67-A717-4DA166F3D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Graphic Approach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F39F4A5-C2A8-4AC2-BB1B-0A162E11F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09191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74DBB-66AA-4F1F-9281-88AFA8CC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A45C85B1-62A8-4BA4-9589-9B5C6B1E2BC7}"/>
              </a:ext>
            </a:extLst>
          </p:cNvPr>
          <p:cNvSpPr/>
          <p:nvPr/>
        </p:nvSpPr>
        <p:spPr>
          <a:xfrm>
            <a:off x="628650" y="1390261"/>
            <a:ext cx="7886700" cy="3004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533A42-1B1B-459A-9366-3D521F00BFED}"/>
              </a:ext>
            </a:extLst>
          </p:cNvPr>
          <p:cNvSpPr txBox="1"/>
          <p:nvPr/>
        </p:nvSpPr>
        <p:spPr>
          <a:xfrm>
            <a:off x="1287624" y="6018245"/>
            <a:ext cx="656875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Ideas are documented in the forums, with the work is tracked as issues and the work itself can be found in the repository.</a:t>
            </a:r>
          </a:p>
        </p:txBody>
      </p:sp>
    </p:spTree>
    <p:extLst>
      <p:ext uri="{BB962C8B-B14F-4D97-AF65-F5344CB8AC3E}">
        <p14:creationId xmlns:p14="http://schemas.microsoft.com/office/powerpoint/2010/main" val="3404900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9E6D-C0D9-4587-82D6-3ABC3A07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D83AF-BEA5-4B15-A619-CEA4772AB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48" y="1825625"/>
            <a:ext cx="7886700" cy="4351338"/>
          </a:xfrm>
        </p:spPr>
        <p:txBody>
          <a:bodyPr/>
          <a:lstStyle/>
          <a:p>
            <a:r>
              <a:rPr lang="en-US" sz="3600" dirty="0"/>
              <a:t>WHY</a:t>
            </a:r>
          </a:p>
          <a:p>
            <a:r>
              <a:rPr lang="en-US" sz="3600" dirty="0"/>
              <a:t>WHAT</a:t>
            </a:r>
          </a:p>
          <a:p>
            <a:r>
              <a:rPr lang="en-US" sz="3600" dirty="0"/>
              <a:t>WHEN</a:t>
            </a:r>
          </a:p>
          <a:p>
            <a:r>
              <a:rPr lang="en-US" sz="3600" dirty="0"/>
              <a:t>HOW</a:t>
            </a:r>
          </a:p>
          <a:p>
            <a:r>
              <a:rPr lang="en-US" sz="3600" dirty="0"/>
              <a:t>Expectations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22AA2-77A6-47ED-873C-E6DE35E2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87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FF3D-353A-4C3F-996C-ABDE781D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A2766E62-53F5-4737-8753-9F7445701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Reminder (memo to yourself)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Collaboration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On-going design reviews</a:t>
            </a:r>
            <a:br>
              <a:rPr lang="en-US" sz="2800" dirty="0"/>
            </a:br>
            <a:r>
              <a:rPr lang="en-US" sz="2800" dirty="0"/>
              <a:t>Fix problems sooner, cheaper, and better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Delegation and Outsourcing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Risk Management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Hard disk / computer problems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Absence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BB75E464-18D9-4719-AAF2-1D01273BA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84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AF01-0243-4835-B060-2E0DDB82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796C8-7EAD-4002-A462-CAFD13DF0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857750" cy="4351338"/>
          </a:xfrm>
        </p:spPr>
        <p:txBody>
          <a:bodyPr>
            <a:normAutofit/>
          </a:bodyPr>
          <a:lstStyle/>
          <a:p>
            <a:r>
              <a:rPr lang="en-US" b="1" dirty="0"/>
              <a:t>Everything!!</a:t>
            </a:r>
          </a:p>
          <a:p>
            <a:pPr lvl="1"/>
            <a:r>
              <a:rPr lang="en-US" dirty="0"/>
              <a:t>Your design process and solution</a:t>
            </a:r>
          </a:p>
          <a:p>
            <a:pPr lvl="1"/>
            <a:r>
              <a:rPr lang="en-US" i="1" dirty="0"/>
              <a:t>Rejected ideas </a:t>
            </a:r>
          </a:p>
          <a:p>
            <a:pPr lvl="1"/>
            <a:r>
              <a:rPr lang="en-US" i="1" dirty="0"/>
              <a:t>Solutions that did not work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00B0F0"/>
                </a:solidFill>
              </a:rPr>
              <a:t>I have not failed. I've just found 10,000 ways that won't work.</a:t>
            </a:r>
          </a:p>
          <a:p>
            <a:pPr marL="0" indent="0">
              <a:buNone/>
            </a:pPr>
            <a:r>
              <a:rPr lang="en-US" sz="1800" dirty="0"/>
              <a:t>(Thomas Edison)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2EDEF4-77C7-45D3-B643-82EC9D320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300" y="2074321"/>
            <a:ext cx="2608847" cy="33381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B05121-A82F-4A44-B83D-A0A84E2A3AC3}"/>
              </a:ext>
            </a:extLst>
          </p:cNvPr>
          <p:cNvSpPr txBox="1"/>
          <p:nvPr/>
        </p:nvSpPr>
        <p:spPr>
          <a:xfrm>
            <a:off x="5635556" y="5413211"/>
            <a:ext cx="29963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https://en.wikipedia.org/wiki/Thomas_Edison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4D731-4C5A-4D38-8F43-0C1359DEE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517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CBF2D-32EA-4F2D-A882-AB0AE02C1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Show all your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EC6A6-341E-4BC8-848E-399889745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Design Process</a:t>
            </a:r>
          </a:p>
          <a:p>
            <a:pPr lvl="1"/>
            <a:r>
              <a:rPr lang="en-US" sz="3200" dirty="0"/>
              <a:t>How and Why engineering decisions are made</a:t>
            </a:r>
          </a:p>
          <a:p>
            <a:r>
              <a:rPr lang="en-US" sz="3600" dirty="0"/>
              <a:t>Results</a:t>
            </a:r>
          </a:p>
          <a:p>
            <a:r>
              <a:rPr lang="en-US" sz="3600" dirty="0">
                <a:solidFill>
                  <a:srgbClr val="FF0000"/>
                </a:solidFill>
              </a:rPr>
              <a:t>Assumptions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A28A8-AA95-496B-9D84-261236AD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809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5CE5C-C6FF-4F31-B696-85A1C26D5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209FF-EBF6-42B0-83DD-1EEF642D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3850044" cy="184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Homework Assignment</a:t>
            </a:r>
          </a:p>
          <a:p>
            <a:pPr lvl="1"/>
            <a:r>
              <a:rPr lang="en-US" dirty="0"/>
              <a:t>Finalized work</a:t>
            </a:r>
          </a:p>
          <a:p>
            <a:pPr lvl="1"/>
            <a:r>
              <a:rPr lang="en-US" dirty="0"/>
              <a:t>Only once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1F31ED15-4EE3-4075-97ED-887092977CFB}"/>
              </a:ext>
            </a:extLst>
          </p:cNvPr>
          <p:cNvSpPr/>
          <p:nvPr/>
        </p:nvSpPr>
        <p:spPr>
          <a:xfrm>
            <a:off x="713874" y="4299284"/>
            <a:ext cx="1395663" cy="88231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Rough Idea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D7F37D28-B39C-45B1-B213-18A4F5C34A66}"/>
              </a:ext>
            </a:extLst>
          </p:cNvPr>
          <p:cNvSpPr/>
          <p:nvPr/>
        </p:nvSpPr>
        <p:spPr>
          <a:xfrm>
            <a:off x="1668382" y="4299284"/>
            <a:ext cx="1772650" cy="882316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Review &amp; Feed- back</a:t>
            </a: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7837C8F3-368C-4D6E-8A49-6FBEE4C83783}"/>
              </a:ext>
            </a:extLst>
          </p:cNvPr>
          <p:cNvSpPr/>
          <p:nvPr/>
        </p:nvSpPr>
        <p:spPr>
          <a:xfrm>
            <a:off x="2991853" y="4299284"/>
            <a:ext cx="2221831" cy="8823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Preliminary Design</a:t>
            </a: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70439CB7-B3D5-4674-B119-1CD82AA2CA10}"/>
              </a:ext>
            </a:extLst>
          </p:cNvPr>
          <p:cNvSpPr/>
          <p:nvPr/>
        </p:nvSpPr>
        <p:spPr>
          <a:xfrm>
            <a:off x="4756486" y="4299285"/>
            <a:ext cx="1772650" cy="882316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Review &amp; Feed- back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51A94DD6-C571-4C81-BD75-63859AE441DE}"/>
              </a:ext>
            </a:extLst>
          </p:cNvPr>
          <p:cNvSpPr/>
          <p:nvPr/>
        </p:nvSpPr>
        <p:spPr>
          <a:xfrm>
            <a:off x="6829925" y="4299284"/>
            <a:ext cx="1792704" cy="8823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Final Design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E13E86-E584-47E5-AB52-39E1DA86C7A4}"/>
              </a:ext>
            </a:extLst>
          </p:cNvPr>
          <p:cNvSpPr/>
          <p:nvPr/>
        </p:nvSpPr>
        <p:spPr>
          <a:xfrm>
            <a:off x="8197516" y="4134852"/>
            <a:ext cx="633663" cy="12111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0424F3-BD91-4616-BD37-E878843DA2BA}"/>
              </a:ext>
            </a:extLst>
          </p:cNvPr>
          <p:cNvSpPr txBox="1"/>
          <p:nvPr/>
        </p:nvSpPr>
        <p:spPr>
          <a:xfrm>
            <a:off x="6418594" y="3871572"/>
            <a:ext cx="8226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3E6B83-6949-4541-8027-063FD2D3071F}"/>
              </a:ext>
            </a:extLst>
          </p:cNvPr>
          <p:cNvSpPr txBox="1"/>
          <p:nvPr/>
        </p:nvSpPr>
        <p:spPr>
          <a:xfrm>
            <a:off x="2303685" y="5407132"/>
            <a:ext cx="4526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Engineering design is an iterative process.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6A3E8C3-25DE-4750-A01E-76702975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6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4D0669B-ECA5-44D6-BD9C-9AE2FAE31CF3}"/>
              </a:ext>
            </a:extLst>
          </p:cNvPr>
          <p:cNvSpPr txBox="1">
            <a:spLocks/>
          </p:cNvSpPr>
          <p:nvPr/>
        </p:nvSpPr>
        <p:spPr>
          <a:xfrm>
            <a:off x="4664303" y="1864943"/>
            <a:ext cx="3850044" cy="184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Engineering Design</a:t>
            </a:r>
          </a:p>
          <a:p>
            <a:pPr lvl="1"/>
            <a:r>
              <a:rPr lang="en-US" dirty="0"/>
              <a:t>As soon as possible</a:t>
            </a:r>
          </a:p>
          <a:p>
            <a:pPr lvl="1"/>
            <a:r>
              <a:rPr lang="en-US" dirty="0"/>
              <a:t>After each update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227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A9B1-18BC-48C4-937F-EA8E36281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E7C0C-80E5-4088-98BC-91C0E75CC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Forum </a:t>
            </a:r>
          </a:p>
          <a:p>
            <a:pPr lvl="1"/>
            <a:r>
              <a:rPr lang="en-US" dirty="0"/>
              <a:t>Asynchronous threaded discussions</a:t>
            </a:r>
          </a:p>
          <a:p>
            <a:pPr lvl="1"/>
            <a:r>
              <a:rPr lang="en-US" dirty="0"/>
              <a:t>Write once</a:t>
            </a:r>
          </a:p>
          <a:p>
            <a:pPr lvl="1"/>
            <a:r>
              <a:rPr lang="en-US" dirty="0"/>
              <a:t>Update information using Reply</a:t>
            </a:r>
          </a:p>
          <a:p>
            <a:pPr lvl="1"/>
            <a:r>
              <a:rPr lang="en-US" dirty="0"/>
              <a:t>Easy to document progress (evolution) and technical discussions</a:t>
            </a:r>
          </a:p>
          <a:p>
            <a:r>
              <a:rPr lang="en-US" dirty="0"/>
              <a:t>Boards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F68545-4FF5-49E1-862B-49D7D0116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C31768-06E4-4DDD-8E81-FA623AF4DF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908" y="4697977"/>
            <a:ext cx="6486525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748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1AD58-E870-4B5A-94FE-B7DC074AD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EDN Content Areas / Typical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FF5B-8385-4579-9B1B-27DC82DD0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Wiki</a:t>
            </a:r>
          </a:p>
          <a:p>
            <a:pPr lvl="1"/>
            <a:r>
              <a:rPr lang="en-US" dirty="0"/>
              <a:t>Editable</a:t>
            </a:r>
          </a:p>
          <a:p>
            <a:pPr lvl="1"/>
            <a:r>
              <a:rPr lang="en-US" dirty="0"/>
              <a:t>Show up to date information</a:t>
            </a:r>
          </a:p>
          <a:p>
            <a:pPr lvl="1"/>
            <a:r>
              <a:rPr lang="en-US" dirty="0"/>
              <a:t>Table of Contents</a:t>
            </a:r>
          </a:p>
          <a:p>
            <a:pPr lvl="1"/>
            <a:r>
              <a:rPr lang="en-US" dirty="0"/>
              <a:t>How To</a:t>
            </a:r>
          </a:p>
          <a:p>
            <a:r>
              <a:rPr lang="en-US" dirty="0"/>
              <a:t>Issues (Tasks)</a:t>
            </a:r>
          </a:p>
          <a:p>
            <a:pPr lvl="1"/>
            <a:r>
              <a:rPr lang="en-US" dirty="0"/>
              <a:t>Project Management - Tasks, assignments, and status</a:t>
            </a:r>
          </a:p>
          <a:p>
            <a:r>
              <a:rPr lang="en-US" dirty="0"/>
              <a:t>Repository and Version Control System</a:t>
            </a:r>
          </a:p>
          <a:p>
            <a:pPr lvl="1"/>
            <a:r>
              <a:rPr lang="en-US" dirty="0"/>
              <a:t>Attend a training session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43214-491B-42AF-93B8-32A5664A1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75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CC5E2-8FBB-4737-B9F3-AD2BE86D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Attach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A4AF0-A542-4DC5-B4B6-BFE4B51EB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361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 be Attached to Forum Posts or Wiki Pages:</a:t>
            </a:r>
          </a:p>
          <a:p>
            <a:r>
              <a:rPr lang="en-US" dirty="0"/>
              <a:t>Photos</a:t>
            </a:r>
          </a:p>
          <a:p>
            <a:pPr lvl="1"/>
            <a:r>
              <a:rPr lang="en-US" dirty="0"/>
              <a:t>Whiteboard</a:t>
            </a:r>
          </a:p>
          <a:p>
            <a:pPr lvl="1"/>
            <a:r>
              <a:rPr lang="en-US" dirty="0"/>
              <a:t>Prototyping process</a:t>
            </a:r>
          </a:p>
          <a:p>
            <a:r>
              <a:rPr lang="en-US" dirty="0"/>
              <a:t>Images</a:t>
            </a:r>
          </a:p>
          <a:p>
            <a:pPr lvl="1"/>
            <a:r>
              <a:rPr lang="en-US" dirty="0"/>
              <a:t>Graphs</a:t>
            </a:r>
          </a:p>
          <a:p>
            <a:r>
              <a:rPr lang="en-US" dirty="0"/>
              <a:t>Digitized Paper</a:t>
            </a:r>
          </a:p>
          <a:p>
            <a:pPr lvl="1"/>
            <a:r>
              <a:rPr lang="en-US" dirty="0"/>
              <a:t>Sketch</a:t>
            </a:r>
          </a:p>
          <a:p>
            <a:pPr lvl="1"/>
            <a:r>
              <a:rPr lang="en-US" dirty="0"/>
              <a:t>Calculation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57BF7-0071-4C60-B363-D4D99199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836C-1326-4CE3-B547-520BEC79A465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30EBB0-69A0-43F5-B91D-D62AB492EB4E}"/>
              </a:ext>
            </a:extLst>
          </p:cNvPr>
          <p:cNvSpPr txBox="1"/>
          <p:nvPr/>
        </p:nvSpPr>
        <p:spPr>
          <a:xfrm>
            <a:off x="612689" y="6204955"/>
            <a:ext cx="7880747" cy="40011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000" dirty="0"/>
              <a:t>Things That Will Probably Be Updated Should go to the Repository Instead</a:t>
            </a:r>
          </a:p>
        </p:txBody>
      </p:sp>
    </p:spTree>
    <p:extLst>
      <p:ext uri="{BB962C8B-B14F-4D97-AF65-F5344CB8AC3E}">
        <p14:creationId xmlns:p14="http://schemas.microsoft.com/office/powerpoint/2010/main" val="3580530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80D5B6B8DA24469CBB1978A6B53D1E" ma:contentTypeVersion="11" ma:contentTypeDescription="Create a new document." ma:contentTypeScope="" ma:versionID="262a1cfaaa1bb5c88a15a7c7103f958b">
  <xsd:schema xmlns:xsd="http://www.w3.org/2001/XMLSchema" xmlns:xs="http://www.w3.org/2001/XMLSchema" xmlns:p="http://schemas.microsoft.com/office/2006/metadata/properties" xmlns:ns3="c5fd901b-5cba-4a88-8de1-8df11326d27f" xmlns:ns4="f67a21d7-cef0-4c3b-8759-48d69211e5f6" targetNamespace="http://schemas.microsoft.com/office/2006/metadata/properties" ma:root="true" ma:fieldsID="3108f96a71c7e91a91a9badacd887008" ns3:_="" ns4:_="">
    <xsd:import namespace="c5fd901b-5cba-4a88-8de1-8df11326d27f"/>
    <xsd:import namespace="f67a21d7-cef0-4c3b-8759-48d69211e5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d901b-5cba-4a88-8de1-8df11326d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a21d7-cef0-4c3b-8759-48d69211e5f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7D877E-5C91-423C-AD33-CC9ADD626B0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5A0D7E-1474-4C90-B8A0-AA398F58D4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fd901b-5cba-4a88-8de1-8df11326d27f"/>
    <ds:schemaRef ds:uri="f67a21d7-cef0-4c3b-8759-48d69211e5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5A0E79-8DCE-452D-9A88-3E0D106EF8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3261</TotalTime>
  <Words>606</Words>
  <Application>Microsoft Office PowerPoint</Application>
  <PresentationFormat>On-screen Show (4:3)</PresentationFormat>
  <Paragraphs>155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Engineering Communication and Documentation</vt:lpstr>
      <vt:lpstr>Outline</vt:lpstr>
      <vt:lpstr>WHY</vt:lpstr>
      <vt:lpstr>WHAT </vt:lpstr>
      <vt:lpstr>Show all your work</vt:lpstr>
      <vt:lpstr>WHEN</vt:lpstr>
      <vt:lpstr>HOW</vt:lpstr>
      <vt:lpstr>EDN Content Areas / Typical Uses</vt:lpstr>
      <vt:lpstr>Attach Files</vt:lpstr>
      <vt:lpstr>Common EDN Link Information</vt:lpstr>
      <vt:lpstr>Expectations</vt:lpstr>
      <vt:lpstr>Different Approach</vt:lpstr>
      <vt:lpstr>Different Graphic Approach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Documentation</dc:title>
  <dc:creator>Kanai, Junichi</dc:creator>
  <cp:lastModifiedBy>mark</cp:lastModifiedBy>
  <cp:revision>29</cp:revision>
  <dcterms:created xsi:type="dcterms:W3CDTF">2019-09-06T14:16:33Z</dcterms:created>
  <dcterms:modified xsi:type="dcterms:W3CDTF">2020-11-20T19:43:43Z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0x010100A980D5B6B8DA24469CBB1978A6B53D1E</vt:lpwstr>
  </property>
</Properties>
</file>