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0" r:id="rId3"/>
    <p:sldId id="257" r:id="rId4"/>
    <p:sldId id="269" r:id="rId5"/>
    <p:sldId id="272" r:id="rId6"/>
    <p:sldId id="277" r:id="rId7"/>
    <p:sldId id="278" r:id="rId8"/>
    <p:sldId id="273" r:id="rId9"/>
    <p:sldId id="27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m8" initials="a" lastIdx="1" clrIdx="0">
    <p:extLst>
      <p:ext uri="{19B8F6BF-5375-455C-9EA6-DF929625EA0E}">
        <p15:presenceInfo xmlns:p15="http://schemas.microsoft.com/office/powerpoint/2012/main" userId="anderm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5B6A6C-3D9A-4298-9E4C-49F8412D18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AA18E4-387D-4D79-B9CC-726149228B25}">
      <dgm:prSet phldrT="[Text]"/>
      <dgm:spPr/>
      <dgm:t>
        <a:bodyPr/>
        <a:lstStyle/>
        <a:p>
          <a:r>
            <a:rPr lang="en-US" dirty="0" smtClean="0"/>
            <a:t>working</a:t>
          </a:r>
          <a:endParaRPr lang="en-US" dirty="0"/>
        </a:p>
      </dgm:t>
    </dgm:pt>
    <dgm:pt modelId="{74207920-3EB4-43DE-B967-E2D2DE7C9081}" type="parTrans" cxnId="{29995379-AC17-4996-A7FD-A9FD83BF2D3E}">
      <dgm:prSet/>
      <dgm:spPr/>
      <dgm:t>
        <a:bodyPr/>
        <a:lstStyle/>
        <a:p>
          <a:endParaRPr lang="en-US"/>
        </a:p>
      </dgm:t>
    </dgm:pt>
    <dgm:pt modelId="{7F6C74FB-FFDE-4780-976A-655EFE5EE704}" type="sibTrans" cxnId="{29995379-AC17-4996-A7FD-A9FD83BF2D3E}">
      <dgm:prSet/>
      <dgm:spPr/>
      <dgm:t>
        <a:bodyPr/>
        <a:lstStyle/>
        <a:p>
          <a:endParaRPr lang="en-US"/>
        </a:p>
      </dgm:t>
    </dgm:pt>
    <dgm:pt modelId="{D7F6D4FE-2B39-47DC-A15B-6993E8783FC1}">
      <dgm:prSet phldrT="[Text]"/>
      <dgm:spPr/>
      <dgm:t>
        <a:bodyPr/>
        <a:lstStyle/>
        <a:p>
          <a:r>
            <a:rPr lang="en-US" dirty="0" smtClean="0"/>
            <a:t>Reports</a:t>
          </a:r>
        </a:p>
      </dgm:t>
    </dgm:pt>
    <dgm:pt modelId="{14AB6BD6-3E05-47D6-8D0E-AADA11BE64EA}" type="parTrans" cxnId="{E4936ABB-F08D-4FDD-9A6A-470776240494}">
      <dgm:prSet/>
      <dgm:spPr/>
      <dgm:t>
        <a:bodyPr/>
        <a:lstStyle/>
        <a:p>
          <a:endParaRPr lang="en-US"/>
        </a:p>
      </dgm:t>
    </dgm:pt>
    <dgm:pt modelId="{27C98C22-CBDA-4DC3-8D0D-B207E097AEEF}" type="sibTrans" cxnId="{E4936ABB-F08D-4FDD-9A6A-470776240494}">
      <dgm:prSet/>
      <dgm:spPr/>
      <dgm:t>
        <a:bodyPr/>
        <a:lstStyle/>
        <a:p>
          <a:endParaRPr lang="en-US"/>
        </a:p>
      </dgm:t>
    </dgm:pt>
    <dgm:pt modelId="{29EC2573-1260-4F43-8C82-EE7A82820E77}">
      <dgm:prSet phldrT="[Text]"/>
      <dgm:spPr/>
      <dgm:t>
        <a:bodyPr/>
        <a:lstStyle/>
        <a:p>
          <a:r>
            <a:rPr lang="en-US" dirty="0" smtClean="0"/>
            <a:t>CAD</a:t>
          </a:r>
          <a:endParaRPr lang="en-US" dirty="0"/>
        </a:p>
      </dgm:t>
    </dgm:pt>
    <dgm:pt modelId="{A1B83DFF-2DAD-441E-A61F-C122680EA474}" type="parTrans" cxnId="{C28E8A48-DD93-4D35-90F8-873B9C3D7F5F}">
      <dgm:prSet/>
      <dgm:spPr/>
      <dgm:t>
        <a:bodyPr/>
        <a:lstStyle/>
        <a:p>
          <a:endParaRPr lang="en-US"/>
        </a:p>
      </dgm:t>
    </dgm:pt>
    <dgm:pt modelId="{05920938-A90B-430C-98CB-FE375EE08576}" type="sibTrans" cxnId="{C28E8A48-DD93-4D35-90F8-873B9C3D7F5F}">
      <dgm:prSet/>
      <dgm:spPr/>
      <dgm:t>
        <a:bodyPr/>
        <a:lstStyle/>
        <a:p>
          <a:endParaRPr lang="en-US"/>
        </a:p>
      </dgm:t>
    </dgm:pt>
    <dgm:pt modelId="{A614754A-C3DA-417D-8BB5-D9E9BBF7A80A}">
      <dgm:prSet phldrT="[Text]"/>
      <dgm:spPr/>
      <dgm:t>
        <a:bodyPr/>
        <a:lstStyle/>
        <a:p>
          <a:r>
            <a:rPr lang="en-US" dirty="0" smtClean="0"/>
            <a:t>Data</a:t>
          </a:r>
        </a:p>
      </dgm:t>
    </dgm:pt>
    <dgm:pt modelId="{2747E44F-8E4A-40A5-A206-F5CA6B6D4271}" type="parTrans" cxnId="{B7BD6FB5-236D-4A90-8A68-C7702E230700}">
      <dgm:prSet/>
      <dgm:spPr/>
      <dgm:t>
        <a:bodyPr/>
        <a:lstStyle/>
        <a:p>
          <a:endParaRPr lang="en-US"/>
        </a:p>
      </dgm:t>
    </dgm:pt>
    <dgm:pt modelId="{D2D6E54A-5B7B-47EA-8982-92E56F30E339}" type="sibTrans" cxnId="{B7BD6FB5-236D-4A90-8A68-C7702E230700}">
      <dgm:prSet/>
      <dgm:spPr/>
      <dgm:t>
        <a:bodyPr/>
        <a:lstStyle/>
        <a:p>
          <a:endParaRPr lang="en-US"/>
        </a:p>
      </dgm:t>
    </dgm:pt>
    <dgm:pt modelId="{B8599B15-A9C0-4310-B172-6FEC84196351}">
      <dgm:prSet phldrT="[Text]"/>
      <dgm:spPr/>
      <dgm:t>
        <a:bodyPr/>
        <a:lstStyle/>
        <a:p>
          <a:r>
            <a:rPr lang="en-US" dirty="0" smtClean="0"/>
            <a:t>Engineering Analysis</a:t>
          </a:r>
        </a:p>
      </dgm:t>
    </dgm:pt>
    <dgm:pt modelId="{834ACDAA-185E-47C7-88BC-D4A0F70A75C3}" type="parTrans" cxnId="{60EBDBFE-A4D3-439A-B8FD-5476C3B391AD}">
      <dgm:prSet/>
      <dgm:spPr/>
      <dgm:t>
        <a:bodyPr/>
        <a:lstStyle/>
        <a:p>
          <a:endParaRPr lang="en-US"/>
        </a:p>
      </dgm:t>
    </dgm:pt>
    <dgm:pt modelId="{4CAECEA3-F012-4B37-8321-141D72BAF1BC}" type="sibTrans" cxnId="{60EBDBFE-A4D3-439A-B8FD-5476C3B391AD}">
      <dgm:prSet/>
      <dgm:spPr/>
      <dgm:t>
        <a:bodyPr/>
        <a:lstStyle/>
        <a:p>
          <a:endParaRPr lang="en-US"/>
        </a:p>
      </dgm:t>
    </dgm:pt>
    <dgm:pt modelId="{B8F607F1-2723-40AB-88F5-20FA2AB2D1CA}">
      <dgm:prSet phldrT="[Text]"/>
      <dgm:spPr/>
      <dgm:t>
        <a:bodyPr/>
        <a:lstStyle/>
        <a:p>
          <a:r>
            <a:rPr lang="en-US" dirty="0" smtClean="0"/>
            <a:t>Purchasing</a:t>
          </a:r>
        </a:p>
      </dgm:t>
    </dgm:pt>
    <dgm:pt modelId="{352B11D7-4341-4774-9AA2-4DB1F12CB8E1}" type="parTrans" cxnId="{F6C158A8-AC04-45EB-A3ED-8BF7AAB98D2D}">
      <dgm:prSet/>
      <dgm:spPr/>
      <dgm:t>
        <a:bodyPr/>
        <a:lstStyle/>
        <a:p>
          <a:endParaRPr lang="en-US"/>
        </a:p>
      </dgm:t>
    </dgm:pt>
    <dgm:pt modelId="{4188368C-4380-4432-A013-931090FBFBBC}" type="sibTrans" cxnId="{F6C158A8-AC04-45EB-A3ED-8BF7AAB98D2D}">
      <dgm:prSet/>
      <dgm:spPr/>
      <dgm:t>
        <a:bodyPr/>
        <a:lstStyle/>
        <a:p>
          <a:endParaRPr lang="en-US"/>
        </a:p>
      </dgm:t>
    </dgm:pt>
    <dgm:pt modelId="{8F51D114-6A08-4B2F-9955-9C421B4296C9}">
      <dgm:prSet phldrT="[Text]"/>
      <dgm:spPr/>
      <dgm:t>
        <a:bodyPr/>
        <a:lstStyle/>
        <a:p>
          <a:r>
            <a:rPr lang="en-US" dirty="0" smtClean="0"/>
            <a:t>Software</a:t>
          </a:r>
        </a:p>
      </dgm:t>
    </dgm:pt>
    <dgm:pt modelId="{DFD4B07C-3857-4A64-9906-01050C6A1BC6}" type="parTrans" cxnId="{12A8A874-5298-4489-B900-C7705AA0DE31}">
      <dgm:prSet/>
      <dgm:spPr/>
      <dgm:t>
        <a:bodyPr/>
        <a:lstStyle/>
        <a:p>
          <a:endParaRPr lang="en-US"/>
        </a:p>
      </dgm:t>
    </dgm:pt>
    <dgm:pt modelId="{87EE6F8B-488D-49AD-8C03-713A264F7E93}" type="sibTrans" cxnId="{12A8A874-5298-4489-B900-C7705AA0DE31}">
      <dgm:prSet/>
      <dgm:spPr/>
      <dgm:t>
        <a:bodyPr/>
        <a:lstStyle/>
        <a:p>
          <a:endParaRPr lang="en-US"/>
        </a:p>
      </dgm:t>
    </dgm:pt>
    <dgm:pt modelId="{288348DF-1D2F-4CCB-8244-E0284CFD2058}">
      <dgm:prSet phldrT="[Text]"/>
      <dgm:spPr/>
      <dgm:t>
        <a:bodyPr/>
        <a:lstStyle/>
        <a:p>
          <a:r>
            <a:rPr lang="en-US" dirty="0" smtClean="0"/>
            <a:t>Statement of Work</a:t>
          </a:r>
        </a:p>
      </dgm:t>
    </dgm:pt>
    <dgm:pt modelId="{51052CB3-E9B7-4D30-A5E8-54AE4CBB9011}" type="parTrans" cxnId="{0F98D198-086D-4E68-9015-145A20C5BA92}">
      <dgm:prSet/>
      <dgm:spPr/>
      <dgm:t>
        <a:bodyPr/>
        <a:lstStyle/>
        <a:p>
          <a:endParaRPr lang="en-US"/>
        </a:p>
      </dgm:t>
    </dgm:pt>
    <dgm:pt modelId="{029E45ED-B646-44D6-852A-B50E50E47C88}" type="sibTrans" cxnId="{0F98D198-086D-4E68-9015-145A20C5BA92}">
      <dgm:prSet/>
      <dgm:spPr/>
      <dgm:t>
        <a:bodyPr/>
        <a:lstStyle/>
        <a:p>
          <a:endParaRPr lang="en-US"/>
        </a:p>
      </dgm:t>
    </dgm:pt>
    <dgm:pt modelId="{D5D722B8-71F8-4512-85C7-0B1A1451BA6D}">
      <dgm:prSet phldrT="[Text]"/>
      <dgm:spPr/>
      <dgm:t>
        <a:bodyPr/>
        <a:lstStyle/>
        <a:p>
          <a:r>
            <a:rPr lang="en-US" dirty="0" smtClean="0"/>
            <a:t>Midterm Poster / Package</a:t>
          </a:r>
        </a:p>
      </dgm:t>
    </dgm:pt>
    <dgm:pt modelId="{E37DF08A-5CD5-4525-ABAF-D11E3607721F}" type="parTrans" cxnId="{39438AFE-57FC-4605-976A-153B13A4079A}">
      <dgm:prSet/>
      <dgm:spPr/>
      <dgm:t>
        <a:bodyPr/>
        <a:lstStyle/>
        <a:p>
          <a:endParaRPr lang="en-US"/>
        </a:p>
      </dgm:t>
    </dgm:pt>
    <dgm:pt modelId="{2D87714C-60B4-46BF-9660-7583A26E90AF}" type="sibTrans" cxnId="{39438AFE-57FC-4605-976A-153B13A4079A}">
      <dgm:prSet/>
      <dgm:spPr/>
      <dgm:t>
        <a:bodyPr/>
        <a:lstStyle/>
        <a:p>
          <a:endParaRPr lang="en-US"/>
        </a:p>
      </dgm:t>
    </dgm:pt>
    <dgm:pt modelId="{59C23322-8A0E-4E17-BD48-436D341D8E5E}">
      <dgm:prSet phldrT="[Text]"/>
      <dgm:spPr/>
      <dgm:t>
        <a:bodyPr/>
        <a:lstStyle/>
        <a:p>
          <a:r>
            <a:rPr lang="en-US" dirty="0" smtClean="0"/>
            <a:t>Final Poster / Report</a:t>
          </a:r>
        </a:p>
      </dgm:t>
    </dgm:pt>
    <dgm:pt modelId="{3648C878-8A7E-47EB-8276-C2B5CC90BF87}" type="parTrans" cxnId="{F4FA9358-0920-4216-A9B6-D0EECF215639}">
      <dgm:prSet/>
      <dgm:spPr/>
      <dgm:t>
        <a:bodyPr/>
        <a:lstStyle/>
        <a:p>
          <a:endParaRPr lang="en-US"/>
        </a:p>
      </dgm:t>
    </dgm:pt>
    <dgm:pt modelId="{19945B61-1220-4627-AD27-BB9F569FBA8F}" type="sibTrans" cxnId="{F4FA9358-0920-4216-A9B6-D0EECF215639}">
      <dgm:prSet/>
      <dgm:spPr/>
      <dgm:t>
        <a:bodyPr/>
        <a:lstStyle/>
        <a:p>
          <a:endParaRPr lang="en-US"/>
        </a:p>
      </dgm:t>
    </dgm:pt>
    <dgm:pt modelId="{E62F7563-E972-4BF0-A015-8094767E4672}">
      <dgm:prSet phldrT="[Text]"/>
      <dgm:spPr/>
      <dgm:t>
        <a:bodyPr/>
        <a:lstStyle/>
        <a:p>
          <a:r>
            <a:rPr lang="en-US" dirty="0" smtClean="0"/>
            <a:t>Mechanical</a:t>
          </a:r>
          <a:endParaRPr lang="en-US" dirty="0"/>
        </a:p>
      </dgm:t>
    </dgm:pt>
    <dgm:pt modelId="{A9DC62E7-B994-44EC-A741-E19436520F82}" type="parTrans" cxnId="{D4AEE8E5-6279-48CB-853F-347063C4E1CE}">
      <dgm:prSet/>
      <dgm:spPr/>
      <dgm:t>
        <a:bodyPr/>
        <a:lstStyle/>
        <a:p>
          <a:endParaRPr lang="en-US"/>
        </a:p>
      </dgm:t>
    </dgm:pt>
    <dgm:pt modelId="{F06BB05C-2791-4428-B0AA-7A5CA6468734}" type="sibTrans" cxnId="{D4AEE8E5-6279-48CB-853F-347063C4E1CE}">
      <dgm:prSet/>
      <dgm:spPr/>
      <dgm:t>
        <a:bodyPr/>
        <a:lstStyle/>
        <a:p>
          <a:endParaRPr lang="en-US"/>
        </a:p>
      </dgm:t>
    </dgm:pt>
    <dgm:pt modelId="{0B134FEA-AA79-4E5D-981B-D02476E803B8}">
      <dgm:prSet phldrT="[Text]"/>
      <dgm:spPr/>
      <dgm:t>
        <a:bodyPr/>
        <a:lstStyle/>
        <a:p>
          <a:r>
            <a:rPr lang="en-US" dirty="0" smtClean="0"/>
            <a:t>Electrical</a:t>
          </a:r>
          <a:endParaRPr lang="en-US" dirty="0"/>
        </a:p>
      </dgm:t>
    </dgm:pt>
    <dgm:pt modelId="{58B99124-F3BD-4E19-8D8F-BAE63B5BEE53}" type="parTrans" cxnId="{A7766DB5-4F03-474D-A1F5-C1CE94AA43AB}">
      <dgm:prSet/>
      <dgm:spPr/>
      <dgm:t>
        <a:bodyPr/>
        <a:lstStyle/>
        <a:p>
          <a:endParaRPr lang="en-US"/>
        </a:p>
      </dgm:t>
    </dgm:pt>
    <dgm:pt modelId="{360968BC-652E-45B6-A245-3AF84056134A}" type="sibTrans" cxnId="{A7766DB5-4F03-474D-A1F5-C1CE94AA43AB}">
      <dgm:prSet/>
      <dgm:spPr/>
      <dgm:t>
        <a:bodyPr/>
        <a:lstStyle/>
        <a:p>
          <a:endParaRPr lang="en-US"/>
        </a:p>
      </dgm:t>
    </dgm:pt>
    <dgm:pt modelId="{4C618773-C53C-45F2-BE6D-1D84F8BAB15A}">
      <dgm:prSet phldrT="[Text]"/>
      <dgm:spPr/>
      <dgm:t>
        <a:bodyPr/>
        <a:lstStyle/>
        <a:p>
          <a:r>
            <a:rPr lang="en-US" dirty="0" smtClean="0"/>
            <a:t>Status Reports</a:t>
          </a:r>
        </a:p>
      </dgm:t>
    </dgm:pt>
    <dgm:pt modelId="{9F6FC35F-5BFD-46DB-9C08-9207981F5368}" type="parTrans" cxnId="{96D02FD0-831D-4118-A089-D9FFB7970837}">
      <dgm:prSet/>
      <dgm:spPr/>
      <dgm:t>
        <a:bodyPr/>
        <a:lstStyle/>
        <a:p>
          <a:endParaRPr lang="en-US"/>
        </a:p>
      </dgm:t>
    </dgm:pt>
    <dgm:pt modelId="{F4F48AA3-AE6F-4D40-882C-439AED3BE114}" type="sibTrans" cxnId="{96D02FD0-831D-4118-A089-D9FFB7970837}">
      <dgm:prSet/>
      <dgm:spPr/>
      <dgm:t>
        <a:bodyPr/>
        <a:lstStyle/>
        <a:p>
          <a:endParaRPr lang="en-US"/>
        </a:p>
      </dgm:t>
    </dgm:pt>
    <dgm:pt modelId="{B1EEF84E-3B24-4509-BAA3-AF462BE7A440}" type="pres">
      <dgm:prSet presAssocID="{EF5B6A6C-3D9A-4298-9E4C-49F8412D18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533019-FA7F-46EF-915A-00ECBFDB757D}" type="pres">
      <dgm:prSet presAssocID="{6CAA18E4-387D-4D79-B9CC-726149228B25}" presName="thickLine" presStyleLbl="alignNode1" presStyleIdx="0" presStyleCnt="1"/>
      <dgm:spPr/>
    </dgm:pt>
    <dgm:pt modelId="{D051110C-2C9B-40A3-906E-4303A1B37D40}" type="pres">
      <dgm:prSet presAssocID="{6CAA18E4-387D-4D79-B9CC-726149228B25}" presName="horz1" presStyleCnt="0"/>
      <dgm:spPr/>
    </dgm:pt>
    <dgm:pt modelId="{6F5D3E0A-6A08-4485-BC8D-F80A7F5FD2B6}" type="pres">
      <dgm:prSet presAssocID="{6CAA18E4-387D-4D79-B9CC-726149228B25}" presName="tx1" presStyleLbl="revTx" presStyleIdx="0" presStyleCnt="13"/>
      <dgm:spPr/>
      <dgm:t>
        <a:bodyPr/>
        <a:lstStyle/>
        <a:p>
          <a:endParaRPr lang="en-US"/>
        </a:p>
      </dgm:t>
    </dgm:pt>
    <dgm:pt modelId="{CB0D75F3-CA24-407E-83BE-2B936113C059}" type="pres">
      <dgm:prSet presAssocID="{6CAA18E4-387D-4D79-B9CC-726149228B25}" presName="vert1" presStyleCnt="0"/>
      <dgm:spPr/>
    </dgm:pt>
    <dgm:pt modelId="{2CDB3D22-99E2-4BD6-A7BF-96D28E2D86DE}" type="pres">
      <dgm:prSet presAssocID="{D7F6D4FE-2B39-47DC-A15B-6993E8783FC1}" presName="vertSpace2a" presStyleCnt="0"/>
      <dgm:spPr/>
    </dgm:pt>
    <dgm:pt modelId="{3A8EA387-7DE0-482E-8C73-6DFFFCEDAD94}" type="pres">
      <dgm:prSet presAssocID="{D7F6D4FE-2B39-47DC-A15B-6993E8783FC1}" presName="horz2" presStyleCnt="0"/>
      <dgm:spPr/>
    </dgm:pt>
    <dgm:pt modelId="{DF55CE51-5CDF-4822-BAC7-D8B90EE441C3}" type="pres">
      <dgm:prSet presAssocID="{D7F6D4FE-2B39-47DC-A15B-6993E8783FC1}" presName="horzSpace2" presStyleCnt="0"/>
      <dgm:spPr/>
    </dgm:pt>
    <dgm:pt modelId="{552A7EA7-3D6B-4E90-A3C6-D9743640E95A}" type="pres">
      <dgm:prSet presAssocID="{D7F6D4FE-2B39-47DC-A15B-6993E8783FC1}" presName="tx2" presStyleLbl="revTx" presStyleIdx="1" presStyleCnt="13"/>
      <dgm:spPr/>
      <dgm:t>
        <a:bodyPr/>
        <a:lstStyle/>
        <a:p>
          <a:endParaRPr lang="en-US"/>
        </a:p>
      </dgm:t>
    </dgm:pt>
    <dgm:pt modelId="{FF15F235-957E-48FE-97A2-99E5DEBD3270}" type="pres">
      <dgm:prSet presAssocID="{D7F6D4FE-2B39-47DC-A15B-6993E8783FC1}" presName="vert2" presStyleCnt="0"/>
      <dgm:spPr/>
    </dgm:pt>
    <dgm:pt modelId="{398730AA-8121-4C15-BA40-510FD1F543F7}" type="pres">
      <dgm:prSet presAssocID="{288348DF-1D2F-4CCB-8244-E0284CFD2058}" presName="horz3" presStyleCnt="0"/>
      <dgm:spPr/>
    </dgm:pt>
    <dgm:pt modelId="{BE8FAAB2-8113-4B09-86E4-F3B70205B057}" type="pres">
      <dgm:prSet presAssocID="{288348DF-1D2F-4CCB-8244-E0284CFD2058}" presName="horzSpace3" presStyleCnt="0"/>
      <dgm:spPr/>
    </dgm:pt>
    <dgm:pt modelId="{D208C5A8-3EEC-4E9E-A216-7573AF416803}" type="pres">
      <dgm:prSet presAssocID="{288348DF-1D2F-4CCB-8244-E0284CFD2058}" presName="tx3" presStyleLbl="revTx" presStyleIdx="2" presStyleCnt="13"/>
      <dgm:spPr/>
      <dgm:t>
        <a:bodyPr/>
        <a:lstStyle/>
        <a:p>
          <a:endParaRPr lang="en-US"/>
        </a:p>
      </dgm:t>
    </dgm:pt>
    <dgm:pt modelId="{CB8615D7-5089-467C-A2D6-7613A93D3FDF}" type="pres">
      <dgm:prSet presAssocID="{288348DF-1D2F-4CCB-8244-E0284CFD2058}" presName="vert3" presStyleCnt="0"/>
      <dgm:spPr/>
    </dgm:pt>
    <dgm:pt modelId="{2D742596-E770-47A7-9500-078BBAE2BDFF}" type="pres">
      <dgm:prSet presAssocID="{029E45ED-B646-44D6-852A-B50E50E47C88}" presName="thinLine3" presStyleLbl="callout" presStyleIdx="0" presStyleCnt="10"/>
      <dgm:spPr/>
    </dgm:pt>
    <dgm:pt modelId="{41159FFE-B92C-4803-807B-6C32D81F917C}" type="pres">
      <dgm:prSet presAssocID="{D5D722B8-71F8-4512-85C7-0B1A1451BA6D}" presName="horz3" presStyleCnt="0"/>
      <dgm:spPr/>
    </dgm:pt>
    <dgm:pt modelId="{5405044F-0F17-4A98-A61D-2454D5C06E28}" type="pres">
      <dgm:prSet presAssocID="{D5D722B8-71F8-4512-85C7-0B1A1451BA6D}" presName="horzSpace3" presStyleCnt="0"/>
      <dgm:spPr/>
    </dgm:pt>
    <dgm:pt modelId="{EDE1A575-16AB-4A0D-8E48-639B22417423}" type="pres">
      <dgm:prSet presAssocID="{D5D722B8-71F8-4512-85C7-0B1A1451BA6D}" presName="tx3" presStyleLbl="revTx" presStyleIdx="3" presStyleCnt="13"/>
      <dgm:spPr/>
      <dgm:t>
        <a:bodyPr/>
        <a:lstStyle/>
        <a:p>
          <a:endParaRPr lang="en-US"/>
        </a:p>
      </dgm:t>
    </dgm:pt>
    <dgm:pt modelId="{8CF5A678-2C70-42C2-8619-43E1F1A7AC87}" type="pres">
      <dgm:prSet presAssocID="{D5D722B8-71F8-4512-85C7-0B1A1451BA6D}" presName="vert3" presStyleCnt="0"/>
      <dgm:spPr/>
    </dgm:pt>
    <dgm:pt modelId="{F7EAC56C-44B4-40B0-9EDE-F381D0B33F39}" type="pres">
      <dgm:prSet presAssocID="{2D87714C-60B4-46BF-9660-7583A26E90AF}" presName="thinLine3" presStyleLbl="callout" presStyleIdx="1" presStyleCnt="10"/>
      <dgm:spPr/>
    </dgm:pt>
    <dgm:pt modelId="{59D9C5A5-AB63-4D26-AD08-C751F99D456C}" type="pres">
      <dgm:prSet presAssocID="{59C23322-8A0E-4E17-BD48-436D341D8E5E}" presName="horz3" presStyleCnt="0"/>
      <dgm:spPr/>
    </dgm:pt>
    <dgm:pt modelId="{18500594-5BCB-4087-A9BD-FE62D06EDDB6}" type="pres">
      <dgm:prSet presAssocID="{59C23322-8A0E-4E17-BD48-436D341D8E5E}" presName="horzSpace3" presStyleCnt="0"/>
      <dgm:spPr/>
    </dgm:pt>
    <dgm:pt modelId="{7E3958C2-6189-45D9-8E58-9BA4C2B69676}" type="pres">
      <dgm:prSet presAssocID="{59C23322-8A0E-4E17-BD48-436D341D8E5E}" presName="tx3" presStyleLbl="revTx" presStyleIdx="4" presStyleCnt="13"/>
      <dgm:spPr/>
      <dgm:t>
        <a:bodyPr/>
        <a:lstStyle/>
        <a:p>
          <a:endParaRPr lang="en-US"/>
        </a:p>
      </dgm:t>
    </dgm:pt>
    <dgm:pt modelId="{2289E18D-1438-478F-8A4D-E26ABB636DAD}" type="pres">
      <dgm:prSet presAssocID="{59C23322-8A0E-4E17-BD48-436D341D8E5E}" presName="vert3" presStyleCnt="0"/>
      <dgm:spPr/>
    </dgm:pt>
    <dgm:pt modelId="{B69F6DB5-B360-42C4-AE7D-554AE7FBF990}" type="pres">
      <dgm:prSet presAssocID="{19945B61-1220-4627-AD27-BB9F569FBA8F}" presName="thinLine3" presStyleLbl="callout" presStyleIdx="2" presStyleCnt="10"/>
      <dgm:spPr/>
    </dgm:pt>
    <dgm:pt modelId="{E3AC1225-0500-4C66-ACD6-A09BB43858F3}" type="pres">
      <dgm:prSet presAssocID="{4C618773-C53C-45F2-BE6D-1D84F8BAB15A}" presName="horz3" presStyleCnt="0"/>
      <dgm:spPr/>
    </dgm:pt>
    <dgm:pt modelId="{F5444A64-C703-4DE5-9DE4-B72D315B82BE}" type="pres">
      <dgm:prSet presAssocID="{4C618773-C53C-45F2-BE6D-1D84F8BAB15A}" presName="horzSpace3" presStyleCnt="0"/>
      <dgm:spPr/>
    </dgm:pt>
    <dgm:pt modelId="{9BAF7A02-D75A-4B3A-80D9-C6391F30F29F}" type="pres">
      <dgm:prSet presAssocID="{4C618773-C53C-45F2-BE6D-1D84F8BAB15A}" presName="tx3" presStyleLbl="revTx" presStyleIdx="5" presStyleCnt="13"/>
      <dgm:spPr/>
      <dgm:t>
        <a:bodyPr/>
        <a:lstStyle/>
        <a:p>
          <a:endParaRPr lang="en-US"/>
        </a:p>
      </dgm:t>
    </dgm:pt>
    <dgm:pt modelId="{27AA752D-5F74-458D-B704-C0EEF34A7BFE}" type="pres">
      <dgm:prSet presAssocID="{4C618773-C53C-45F2-BE6D-1D84F8BAB15A}" presName="vert3" presStyleCnt="0"/>
      <dgm:spPr/>
    </dgm:pt>
    <dgm:pt modelId="{33BDEEF6-8892-4C3A-91CA-22B7546EFEF7}" type="pres">
      <dgm:prSet presAssocID="{D7F6D4FE-2B39-47DC-A15B-6993E8783FC1}" presName="thinLine2b" presStyleLbl="callout" presStyleIdx="3" presStyleCnt="10"/>
      <dgm:spPr/>
    </dgm:pt>
    <dgm:pt modelId="{0EB7337A-A458-4F88-B502-E59CFDCCD878}" type="pres">
      <dgm:prSet presAssocID="{D7F6D4FE-2B39-47DC-A15B-6993E8783FC1}" presName="vertSpace2b" presStyleCnt="0"/>
      <dgm:spPr/>
    </dgm:pt>
    <dgm:pt modelId="{E7567EA8-D9E7-4D8F-BEB4-297F961AE8DF}" type="pres">
      <dgm:prSet presAssocID="{29EC2573-1260-4F43-8C82-EE7A82820E77}" presName="horz2" presStyleCnt="0"/>
      <dgm:spPr/>
    </dgm:pt>
    <dgm:pt modelId="{148A2505-A0B8-4166-8A8F-39E39DFDB53F}" type="pres">
      <dgm:prSet presAssocID="{29EC2573-1260-4F43-8C82-EE7A82820E77}" presName="horzSpace2" presStyleCnt="0"/>
      <dgm:spPr/>
    </dgm:pt>
    <dgm:pt modelId="{777BA7DD-FA4D-40AE-88AD-EBAD2C93FE40}" type="pres">
      <dgm:prSet presAssocID="{29EC2573-1260-4F43-8C82-EE7A82820E77}" presName="tx2" presStyleLbl="revTx" presStyleIdx="6" presStyleCnt="13" custScaleX="100169"/>
      <dgm:spPr/>
      <dgm:t>
        <a:bodyPr/>
        <a:lstStyle/>
        <a:p>
          <a:endParaRPr lang="en-US"/>
        </a:p>
      </dgm:t>
    </dgm:pt>
    <dgm:pt modelId="{FD10711A-D81F-4231-8B86-CF9ABD37F0A2}" type="pres">
      <dgm:prSet presAssocID="{29EC2573-1260-4F43-8C82-EE7A82820E77}" presName="vert2" presStyleCnt="0"/>
      <dgm:spPr/>
    </dgm:pt>
    <dgm:pt modelId="{F5049B80-DB7A-4004-B8E4-1BB7AF5288B2}" type="pres">
      <dgm:prSet presAssocID="{E62F7563-E972-4BF0-A015-8094767E4672}" presName="horz3" presStyleCnt="0"/>
      <dgm:spPr/>
    </dgm:pt>
    <dgm:pt modelId="{908CF3C4-33C5-47AF-AA5E-03C75DC4BF78}" type="pres">
      <dgm:prSet presAssocID="{E62F7563-E972-4BF0-A015-8094767E4672}" presName="horzSpace3" presStyleCnt="0"/>
      <dgm:spPr/>
    </dgm:pt>
    <dgm:pt modelId="{FCCD53E9-3300-4B6D-8B32-89EA3E6A4A08}" type="pres">
      <dgm:prSet presAssocID="{E62F7563-E972-4BF0-A015-8094767E4672}" presName="tx3" presStyleLbl="revTx" presStyleIdx="7" presStyleCnt="13"/>
      <dgm:spPr/>
      <dgm:t>
        <a:bodyPr/>
        <a:lstStyle/>
        <a:p>
          <a:endParaRPr lang="en-US"/>
        </a:p>
      </dgm:t>
    </dgm:pt>
    <dgm:pt modelId="{497E9908-DA90-46CE-A111-881F21D1CCC0}" type="pres">
      <dgm:prSet presAssocID="{E62F7563-E972-4BF0-A015-8094767E4672}" presName="vert3" presStyleCnt="0"/>
      <dgm:spPr/>
    </dgm:pt>
    <dgm:pt modelId="{1DA01934-0BF9-4574-91AE-9005F28F8648}" type="pres">
      <dgm:prSet presAssocID="{F06BB05C-2791-4428-B0AA-7A5CA6468734}" presName="thinLine3" presStyleLbl="callout" presStyleIdx="4" presStyleCnt="10"/>
      <dgm:spPr/>
    </dgm:pt>
    <dgm:pt modelId="{C6A363EC-BC29-452B-9D0F-0F55397212E0}" type="pres">
      <dgm:prSet presAssocID="{0B134FEA-AA79-4E5D-981B-D02476E803B8}" presName="horz3" presStyleCnt="0"/>
      <dgm:spPr/>
    </dgm:pt>
    <dgm:pt modelId="{866040F0-0030-4971-A4C2-BA2D15E8A4AB}" type="pres">
      <dgm:prSet presAssocID="{0B134FEA-AA79-4E5D-981B-D02476E803B8}" presName="horzSpace3" presStyleCnt="0"/>
      <dgm:spPr/>
    </dgm:pt>
    <dgm:pt modelId="{3B4C11E8-9938-4B2A-8ACD-832009956A23}" type="pres">
      <dgm:prSet presAssocID="{0B134FEA-AA79-4E5D-981B-D02476E803B8}" presName="tx3" presStyleLbl="revTx" presStyleIdx="8" presStyleCnt="13"/>
      <dgm:spPr/>
      <dgm:t>
        <a:bodyPr/>
        <a:lstStyle/>
        <a:p>
          <a:endParaRPr lang="en-US"/>
        </a:p>
      </dgm:t>
    </dgm:pt>
    <dgm:pt modelId="{F4DFFCE7-37BE-4775-9B35-5AF33D4938A8}" type="pres">
      <dgm:prSet presAssocID="{0B134FEA-AA79-4E5D-981B-D02476E803B8}" presName="vert3" presStyleCnt="0"/>
      <dgm:spPr/>
    </dgm:pt>
    <dgm:pt modelId="{DC5F8B3E-6AE9-453A-B444-8A6E07A06004}" type="pres">
      <dgm:prSet presAssocID="{29EC2573-1260-4F43-8C82-EE7A82820E77}" presName="thinLine2b" presStyleLbl="callout" presStyleIdx="5" presStyleCnt="10"/>
      <dgm:spPr/>
    </dgm:pt>
    <dgm:pt modelId="{B3FA4519-C1E5-45A4-AC0E-233380F2912D}" type="pres">
      <dgm:prSet presAssocID="{29EC2573-1260-4F43-8C82-EE7A82820E77}" presName="vertSpace2b" presStyleCnt="0"/>
      <dgm:spPr/>
    </dgm:pt>
    <dgm:pt modelId="{773798BE-AD23-4D95-B14A-6640CB1312BE}" type="pres">
      <dgm:prSet presAssocID="{A614754A-C3DA-417D-8BB5-D9E9BBF7A80A}" presName="horz2" presStyleCnt="0"/>
      <dgm:spPr/>
    </dgm:pt>
    <dgm:pt modelId="{7D2EB149-34C2-4079-BD82-81532C0EBAA2}" type="pres">
      <dgm:prSet presAssocID="{A614754A-C3DA-417D-8BB5-D9E9BBF7A80A}" presName="horzSpace2" presStyleCnt="0"/>
      <dgm:spPr/>
    </dgm:pt>
    <dgm:pt modelId="{B41C6391-F803-4CF8-94AC-B6BC7D8406F1}" type="pres">
      <dgm:prSet presAssocID="{A614754A-C3DA-417D-8BB5-D9E9BBF7A80A}" presName="tx2" presStyleLbl="revTx" presStyleIdx="9" presStyleCnt="13"/>
      <dgm:spPr/>
      <dgm:t>
        <a:bodyPr/>
        <a:lstStyle/>
        <a:p>
          <a:endParaRPr lang="en-US"/>
        </a:p>
      </dgm:t>
    </dgm:pt>
    <dgm:pt modelId="{024938F9-6829-4086-9502-03F9B1F4E3CE}" type="pres">
      <dgm:prSet presAssocID="{A614754A-C3DA-417D-8BB5-D9E9BBF7A80A}" presName="vert2" presStyleCnt="0"/>
      <dgm:spPr/>
    </dgm:pt>
    <dgm:pt modelId="{0D4FF0A1-234D-4A29-93D8-8E9C3EBFCBCA}" type="pres">
      <dgm:prSet presAssocID="{A614754A-C3DA-417D-8BB5-D9E9BBF7A80A}" presName="thinLine2b" presStyleLbl="callout" presStyleIdx="6" presStyleCnt="10"/>
      <dgm:spPr/>
    </dgm:pt>
    <dgm:pt modelId="{CB265E3B-B60C-4DC2-B4F8-E2F228B81F3E}" type="pres">
      <dgm:prSet presAssocID="{A614754A-C3DA-417D-8BB5-D9E9BBF7A80A}" presName="vertSpace2b" presStyleCnt="0"/>
      <dgm:spPr/>
    </dgm:pt>
    <dgm:pt modelId="{1A860D0E-CE76-419A-A775-07AEBB679229}" type="pres">
      <dgm:prSet presAssocID="{B8599B15-A9C0-4310-B172-6FEC84196351}" presName="horz2" presStyleCnt="0"/>
      <dgm:spPr/>
    </dgm:pt>
    <dgm:pt modelId="{72EE5B31-BB5E-47FD-8F13-9056E6FD8F3E}" type="pres">
      <dgm:prSet presAssocID="{B8599B15-A9C0-4310-B172-6FEC84196351}" presName="horzSpace2" presStyleCnt="0"/>
      <dgm:spPr/>
    </dgm:pt>
    <dgm:pt modelId="{E4F4FD3D-374C-48F3-8B91-A12F0C469884}" type="pres">
      <dgm:prSet presAssocID="{B8599B15-A9C0-4310-B172-6FEC84196351}" presName="tx2" presStyleLbl="revTx" presStyleIdx="10" presStyleCnt="13"/>
      <dgm:spPr/>
      <dgm:t>
        <a:bodyPr/>
        <a:lstStyle/>
        <a:p>
          <a:endParaRPr lang="en-US"/>
        </a:p>
      </dgm:t>
    </dgm:pt>
    <dgm:pt modelId="{E85DBC8A-B91C-4FA4-8D3C-28ACF9BCE1C6}" type="pres">
      <dgm:prSet presAssocID="{B8599B15-A9C0-4310-B172-6FEC84196351}" presName="vert2" presStyleCnt="0"/>
      <dgm:spPr/>
    </dgm:pt>
    <dgm:pt modelId="{C69814E5-F8F8-410F-92F9-FCFED44996EB}" type="pres">
      <dgm:prSet presAssocID="{B8599B15-A9C0-4310-B172-6FEC84196351}" presName="thinLine2b" presStyleLbl="callout" presStyleIdx="7" presStyleCnt="10"/>
      <dgm:spPr/>
    </dgm:pt>
    <dgm:pt modelId="{045DC471-B823-416F-B6AE-76ED0F065FFE}" type="pres">
      <dgm:prSet presAssocID="{B8599B15-A9C0-4310-B172-6FEC84196351}" presName="vertSpace2b" presStyleCnt="0"/>
      <dgm:spPr/>
    </dgm:pt>
    <dgm:pt modelId="{5B10F48B-0AE0-495F-A81C-1BCC4917EB04}" type="pres">
      <dgm:prSet presAssocID="{B8F607F1-2723-40AB-88F5-20FA2AB2D1CA}" presName="horz2" presStyleCnt="0"/>
      <dgm:spPr/>
    </dgm:pt>
    <dgm:pt modelId="{EFDFE98E-2777-490A-A848-91D750CBB68A}" type="pres">
      <dgm:prSet presAssocID="{B8F607F1-2723-40AB-88F5-20FA2AB2D1CA}" presName="horzSpace2" presStyleCnt="0"/>
      <dgm:spPr/>
    </dgm:pt>
    <dgm:pt modelId="{C1BB8E24-131F-46D9-9ECB-61D07B594472}" type="pres">
      <dgm:prSet presAssocID="{B8F607F1-2723-40AB-88F5-20FA2AB2D1CA}" presName="tx2" presStyleLbl="revTx" presStyleIdx="11" presStyleCnt="13"/>
      <dgm:spPr/>
      <dgm:t>
        <a:bodyPr/>
        <a:lstStyle/>
        <a:p>
          <a:endParaRPr lang="en-US"/>
        </a:p>
      </dgm:t>
    </dgm:pt>
    <dgm:pt modelId="{B5E2F667-EB06-4605-8EA2-ACDDF9ADED39}" type="pres">
      <dgm:prSet presAssocID="{B8F607F1-2723-40AB-88F5-20FA2AB2D1CA}" presName="vert2" presStyleCnt="0"/>
      <dgm:spPr/>
    </dgm:pt>
    <dgm:pt modelId="{9455695D-5D29-4367-AEA0-C1B9F0C1CAEA}" type="pres">
      <dgm:prSet presAssocID="{B8F607F1-2723-40AB-88F5-20FA2AB2D1CA}" presName="thinLine2b" presStyleLbl="callout" presStyleIdx="8" presStyleCnt="10"/>
      <dgm:spPr/>
    </dgm:pt>
    <dgm:pt modelId="{E50F29B3-F094-4FE3-9791-860EF2AD9638}" type="pres">
      <dgm:prSet presAssocID="{B8F607F1-2723-40AB-88F5-20FA2AB2D1CA}" presName="vertSpace2b" presStyleCnt="0"/>
      <dgm:spPr/>
    </dgm:pt>
    <dgm:pt modelId="{9CB05977-F7D9-4AA3-8115-2492D055DCE4}" type="pres">
      <dgm:prSet presAssocID="{8F51D114-6A08-4B2F-9955-9C421B4296C9}" presName="horz2" presStyleCnt="0"/>
      <dgm:spPr/>
    </dgm:pt>
    <dgm:pt modelId="{0B256BDD-072D-41DA-8D11-FC86DE5A466E}" type="pres">
      <dgm:prSet presAssocID="{8F51D114-6A08-4B2F-9955-9C421B4296C9}" presName="horzSpace2" presStyleCnt="0"/>
      <dgm:spPr/>
    </dgm:pt>
    <dgm:pt modelId="{D06F59E7-6BD2-4885-9490-D6B42F9F2969}" type="pres">
      <dgm:prSet presAssocID="{8F51D114-6A08-4B2F-9955-9C421B4296C9}" presName="tx2" presStyleLbl="revTx" presStyleIdx="12" presStyleCnt="13"/>
      <dgm:spPr/>
      <dgm:t>
        <a:bodyPr/>
        <a:lstStyle/>
        <a:p>
          <a:endParaRPr lang="en-US"/>
        </a:p>
      </dgm:t>
    </dgm:pt>
    <dgm:pt modelId="{02FA5019-F0EE-4470-8B6F-7FEB2771D65D}" type="pres">
      <dgm:prSet presAssocID="{8F51D114-6A08-4B2F-9955-9C421B4296C9}" presName="vert2" presStyleCnt="0"/>
      <dgm:spPr/>
    </dgm:pt>
    <dgm:pt modelId="{DB0DA93C-088E-4412-BD4D-28169B7177B8}" type="pres">
      <dgm:prSet presAssocID="{8F51D114-6A08-4B2F-9955-9C421B4296C9}" presName="thinLine2b" presStyleLbl="callout" presStyleIdx="9" presStyleCnt="10"/>
      <dgm:spPr/>
    </dgm:pt>
    <dgm:pt modelId="{933DA53F-3DC3-40E3-BFC5-F407BF2C6CCA}" type="pres">
      <dgm:prSet presAssocID="{8F51D114-6A08-4B2F-9955-9C421B4296C9}" presName="vertSpace2b" presStyleCnt="0"/>
      <dgm:spPr/>
    </dgm:pt>
  </dgm:ptLst>
  <dgm:cxnLst>
    <dgm:cxn modelId="{60EBDBFE-A4D3-439A-B8FD-5476C3B391AD}" srcId="{6CAA18E4-387D-4D79-B9CC-726149228B25}" destId="{B8599B15-A9C0-4310-B172-6FEC84196351}" srcOrd="3" destOrd="0" parTransId="{834ACDAA-185E-47C7-88BC-D4A0F70A75C3}" sibTransId="{4CAECEA3-F012-4B37-8321-141D72BAF1BC}"/>
    <dgm:cxn modelId="{1E398D48-1967-4FD2-8076-D05A4DC71524}" type="presOf" srcId="{6CAA18E4-387D-4D79-B9CC-726149228B25}" destId="{6F5D3E0A-6A08-4485-BC8D-F80A7F5FD2B6}" srcOrd="0" destOrd="0" presId="urn:microsoft.com/office/officeart/2008/layout/LinedList"/>
    <dgm:cxn modelId="{F6C158A8-AC04-45EB-A3ED-8BF7AAB98D2D}" srcId="{6CAA18E4-387D-4D79-B9CC-726149228B25}" destId="{B8F607F1-2723-40AB-88F5-20FA2AB2D1CA}" srcOrd="4" destOrd="0" parTransId="{352B11D7-4341-4774-9AA2-4DB1F12CB8E1}" sibTransId="{4188368C-4380-4432-A013-931090FBFBBC}"/>
    <dgm:cxn modelId="{12A8A874-5298-4489-B900-C7705AA0DE31}" srcId="{6CAA18E4-387D-4D79-B9CC-726149228B25}" destId="{8F51D114-6A08-4B2F-9955-9C421B4296C9}" srcOrd="5" destOrd="0" parTransId="{DFD4B07C-3857-4A64-9906-01050C6A1BC6}" sibTransId="{87EE6F8B-488D-49AD-8C03-713A264F7E93}"/>
    <dgm:cxn modelId="{53FDC04B-776E-4099-8865-4CEC6D48A4E3}" type="presOf" srcId="{29EC2573-1260-4F43-8C82-EE7A82820E77}" destId="{777BA7DD-FA4D-40AE-88AD-EBAD2C93FE40}" srcOrd="0" destOrd="0" presId="urn:microsoft.com/office/officeart/2008/layout/LinedList"/>
    <dgm:cxn modelId="{96D02FD0-831D-4118-A089-D9FFB7970837}" srcId="{D7F6D4FE-2B39-47DC-A15B-6993E8783FC1}" destId="{4C618773-C53C-45F2-BE6D-1D84F8BAB15A}" srcOrd="3" destOrd="0" parTransId="{9F6FC35F-5BFD-46DB-9C08-9207981F5368}" sibTransId="{F4F48AA3-AE6F-4D40-882C-439AED3BE114}"/>
    <dgm:cxn modelId="{C96A5BFB-6572-4426-9C13-12B492E482ED}" type="presOf" srcId="{59C23322-8A0E-4E17-BD48-436D341D8E5E}" destId="{7E3958C2-6189-45D9-8E58-9BA4C2B69676}" srcOrd="0" destOrd="0" presId="urn:microsoft.com/office/officeart/2008/layout/LinedList"/>
    <dgm:cxn modelId="{4AE18660-7CF4-4E04-8328-99C2B8380CFB}" type="presOf" srcId="{A614754A-C3DA-417D-8BB5-D9E9BBF7A80A}" destId="{B41C6391-F803-4CF8-94AC-B6BC7D8406F1}" srcOrd="0" destOrd="0" presId="urn:microsoft.com/office/officeart/2008/layout/LinedList"/>
    <dgm:cxn modelId="{370D7607-B45E-42E2-A81B-664B14A1BFCE}" type="presOf" srcId="{E62F7563-E972-4BF0-A015-8094767E4672}" destId="{FCCD53E9-3300-4B6D-8B32-89EA3E6A4A08}" srcOrd="0" destOrd="0" presId="urn:microsoft.com/office/officeart/2008/layout/LinedList"/>
    <dgm:cxn modelId="{F4FA9358-0920-4216-A9B6-D0EECF215639}" srcId="{D7F6D4FE-2B39-47DC-A15B-6993E8783FC1}" destId="{59C23322-8A0E-4E17-BD48-436D341D8E5E}" srcOrd="2" destOrd="0" parTransId="{3648C878-8A7E-47EB-8276-C2B5CC90BF87}" sibTransId="{19945B61-1220-4627-AD27-BB9F569FBA8F}"/>
    <dgm:cxn modelId="{56F5F83E-2B5F-465F-88A5-4868672DAC7C}" type="presOf" srcId="{B8F607F1-2723-40AB-88F5-20FA2AB2D1CA}" destId="{C1BB8E24-131F-46D9-9ECB-61D07B594472}" srcOrd="0" destOrd="0" presId="urn:microsoft.com/office/officeart/2008/layout/LinedList"/>
    <dgm:cxn modelId="{B7BD6FB5-236D-4A90-8A68-C7702E230700}" srcId="{6CAA18E4-387D-4D79-B9CC-726149228B25}" destId="{A614754A-C3DA-417D-8BB5-D9E9BBF7A80A}" srcOrd="2" destOrd="0" parTransId="{2747E44F-8E4A-40A5-A206-F5CA6B6D4271}" sibTransId="{D2D6E54A-5B7B-47EA-8982-92E56F30E339}"/>
    <dgm:cxn modelId="{8928243C-57D0-445E-B74F-9B26841C680E}" type="presOf" srcId="{4C618773-C53C-45F2-BE6D-1D84F8BAB15A}" destId="{9BAF7A02-D75A-4B3A-80D9-C6391F30F29F}" srcOrd="0" destOrd="0" presId="urn:microsoft.com/office/officeart/2008/layout/LinedList"/>
    <dgm:cxn modelId="{0F98D198-086D-4E68-9015-145A20C5BA92}" srcId="{D7F6D4FE-2B39-47DC-A15B-6993E8783FC1}" destId="{288348DF-1D2F-4CCB-8244-E0284CFD2058}" srcOrd="0" destOrd="0" parTransId="{51052CB3-E9B7-4D30-A5E8-54AE4CBB9011}" sibTransId="{029E45ED-B646-44D6-852A-B50E50E47C88}"/>
    <dgm:cxn modelId="{A7766DB5-4F03-474D-A1F5-C1CE94AA43AB}" srcId="{29EC2573-1260-4F43-8C82-EE7A82820E77}" destId="{0B134FEA-AA79-4E5D-981B-D02476E803B8}" srcOrd="1" destOrd="0" parTransId="{58B99124-F3BD-4E19-8D8F-BAE63B5BEE53}" sibTransId="{360968BC-652E-45B6-A245-3AF84056134A}"/>
    <dgm:cxn modelId="{FB33FB02-B549-47E1-B48F-7F212044271B}" type="presOf" srcId="{B8599B15-A9C0-4310-B172-6FEC84196351}" destId="{E4F4FD3D-374C-48F3-8B91-A12F0C469884}" srcOrd="0" destOrd="0" presId="urn:microsoft.com/office/officeart/2008/layout/LinedList"/>
    <dgm:cxn modelId="{39438AFE-57FC-4605-976A-153B13A4079A}" srcId="{D7F6D4FE-2B39-47DC-A15B-6993E8783FC1}" destId="{D5D722B8-71F8-4512-85C7-0B1A1451BA6D}" srcOrd="1" destOrd="0" parTransId="{E37DF08A-5CD5-4525-ABAF-D11E3607721F}" sibTransId="{2D87714C-60B4-46BF-9660-7583A26E90AF}"/>
    <dgm:cxn modelId="{E4936ABB-F08D-4FDD-9A6A-470776240494}" srcId="{6CAA18E4-387D-4D79-B9CC-726149228B25}" destId="{D7F6D4FE-2B39-47DC-A15B-6993E8783FC1}" srcOrd="0" destOrd="0" parTransId="{14AB6BD6-3E05-47D6-8D0E-AADA11BE64EA}" sibTransId="{27C98C22-CBDA-4DC3-8D0D-B207E097AEEF}"/>
    <dgm:cxn modelId="{5F676193-65E5-42D3-B3D0-96EF7322BE38}" type="presOf" srcId="{8F51D114-6A08-4B2F-9955-9C421B4296C9}" destId="{D06F59E7-6BD2-4885-9490-D6B42F9F2969}" srcOrd="0" destOrd="0" presId="urn:microsoft.com/office/officeart/2008/layout/LinedList"/>
    <dgm:cxn modelId="{2A209DE7-0AB6-4654-A32D-AD27C1A38554}" type="presOf" srcId="{288348DF-1D2F-4CCB-8244-E0284CFD2058}" destId="{D208C5A8-3EEC-4E9E-A216-7573AF416803}" srcOrd="0" destOrd="0" presId="urn:microsoft.com/office/officeart/2008/layout/LinedList"/>
    <dgm:cxn modelId="{C28E8A48-DD93-4D35-90F8-873B9C3D7F5F}" srcId="{6CAA18E4-387D-4D79-B9CC-726149228B25}" destId="{29EC2573-1260-4F43-8C82-EE7A82820E77}" srcOrd="1" destOrd="0" parTransId="{A1B83DFF-2DAD-441E-A61F-C122680EA474}" sibTransId="{05920938-A90B-430C-98CB-FE375EE08576}"/>
    <dgm:cxn modelId="{9356415E-58C7-4BF0-8376-A9B5D08999C1}" type="presOf" srcId="{0B134FEA-AA79-4E5D-981B-D02476E803B8}" destId="{3B4C11E8-9938-4B2A-8ACD-832009956A23}" srcOrd="0" destOrd="0" presId="urn:microsoft.com/office/officeart/2008/layout/LinedList"/>
    <dgm:cxn modelId="{2A255F81-A0BB-4733-B7C2-1BAED665A9D1}" type="presOf" srcId="{D7F6D4FE-2B39-47DC-A15B-6993E8783FC1}" destId="{552A7EA7-3D6B-4E90-A3C6-D9743640E95A}" srcOrd="0" destOrd="0" presId="urn:microsoft.com/office/officeart/2008/layout/LinedList"/>
    <dgm:cxn modelId="{DDA883C8-76AB-411A-B530-73AD9C8A8156}" type="presOf" srcId="{EF5B6A6C-3D9A-4298-9E4C-49F8412D1802}" destId="{B1EEF84E-3B24-4509-BAA3-AF462BE7A440}" srcOrd="0" destOrd="0" presId="urn:microsoft.com/office/officeart/2008/layout/LinedList"/>
    <dgm:cxn modelId="{29995379-AC17-4996-A7FD-A9FD83BF2D3E}" srcId="{EF5B6A6C-3D9A-4298-9E4C-49F8412D1802}" destId="{6CAA18E4-387D-4D79-B9CC-726149228B25}" srcOrd="0" destOrd="0" parTransId="{74207920-3EB4-43DE-B967-E2D2DE7C9081}" sibTransId="{7F6C74FB-FFDE-4780-976A-655EFE5EE704}"/>
    <dgm:cxn modelId="{D4AEE8E5-6279-48CB-853F-347063C4E1CE}" srcId="{29EC2573-1260-4F43-8C82-EE7A82820E77}" destId="{E62F7563-E972-4BF0-A015-8094767E4672}" srcOrd="0" destOrd="0" parTransId="{A9DC62E7-B994-44EC-A741-E19436520F82}" sibTransId="{F06BB05C-2791-4428-B0AA-7A5CA6468734}"/>
    <dgm:cxn modelId="{8F1D9111-1988-4120-9114-FD958F163857}" type="presOf" srcId="{D5D722B8-71F8-4512-85C7-0B1A1451BA6D}" destId="{EDE1A575-16AB-4A0D-8E48-639B22417423}" srcOrd="0" destOrd="0" presId="urn:microsoft.com/office/officeart/2008/layout/LinedList"/>
    <dgm:cxn modelId="{0213C39B-5D9D-43C0-B8C5-A185E922784C}" type="presParOf" srcId="{B1EEF84E-3B24-4509-BAA3-AF462BE7A440}" destId="{2B533019-FA7F-46EF-915A-00ECBFDB757D}" srcOrd="0" destOrd="0" presId="urn:microsoft.com/office/officeart/2008/layout/LinedList"/>
    <dgm:cxn modelId="{E2068136-7091-45BB-B98D-F16B0DC467BD}" type="presParOf" srcId="{B1EEF84E-3B24-4509-BAA3-AF462BE7A440}" destId="{D051110C-2C9B-40A3-906E-4303A1B37D40}" srcOrd="1" destOrd="0" presId="urn:microsoft.com/office/officeart/2008/layout/LinedList"/>
    <dgm:cxn modelId="{1D9BFC7D-0A32-4751-85F2-B8EE9FE464ED}" type="presParOf" srcId="{D051110C-2C9B-40A3-906E-4303A1B37D40}" destId="{6F5D3E0A-6A08-4485-BC8D-F80A7F5FD2B6}" srcOrd="0" destOrd="0" presId="urn:microsoft.com/office/officeart/2008/layout/LinedList"/>
    <dgm:cxn modelId="{4BEF66BB-78AB-417B-8E87-3BA7B2F5CCBF}" type="presParOf" srcId="{D051110C-2C9B-40A3-906E-4303A1B37D40}" destId="{CB0D75F3-CA24-407E-83BE-2B936113C059}" srcOrd="1" destOrd="0" presId="urn:microsoft.com/office/officeart/2008/layout/LinedList"/>
    <dgm:cxn modelId="{B6A7E6DC-4500-4A54-BA92-AF160D8CEE02}" type="presParOf" srcId="{CB0D75F3-CA24-407E-83BE-2B936113C059}" destId="{2CDB3D22-99E2-4BD6-A7BF-96D28E2D86DE}" srcOrd="0" destOrd="0" presId="urn:microsoft.com/office/officeart/2008/layout/LinedList"/>
    <dgm:cxn modelId="{5C8DF4C3-DE39-4D86-9FFF-F598E353C6AB}" type="presParOf" srcId="{CB0D75F3-CA24-407E-83BE-2B936113C059}" destId="{3A8EA387-7DE0-482E-8C73-6DFFFCEDAD94}" srcOrd="1" destOrd="0" presId="urn:microsoft.com/office/officeart/2008/layout/LinedList"/>
    <dgm:cxn modelId="{E47B508E-2670-4C4E-A263-A834D04CCB1E}" type="presParOf" srcId="{3A8EA387-7DE0-482E-8C73-6DFFFCEDAD94}" destId="{DF55CE51-5CDF-4822-BAC7-D8B90EE441C3}" srcOrd="0" destOrd="0" presId="urn:microsoft.com/office/officeart/2008/layout/LinedList"/>
    <dgm:cxn modelId="{4F513A88-F5ED-450A-B3F7-07F1FCC14B41}" type="presParOf" srcId="{3A8EA387-7DE0-482E-8C73-6DFFFCEDAD94}" destId="{552A7EA7-3D6B-4E90-A3C6-D9743640E95A}" srcOrd="1" destOrd="0" presId="urn:microsoft.com/office/officeart/2008/layout/LinedList"/>
    <dgm:cxn modelId="{89A4EC8B-30A0-4DF0-8D8A-3E324F8FA97C}" type="presParOf" srcId="{3A8EA387-7DE0-482E-8C73-6DFFFCEDAD94}" destId="{FF15F235-957E-48FE-97A2-99E5DEBD3270}" srcOrd="2" destOrd="0" presId="urn:microsoft.com/office/officeart/2008/layout/LinedList"/>
    <dgm:cxn modelId="{E956B5A5-C119-4CCE-A071-4C94A26A3D2B}" type="presParOf" srcId="{FF15F235-957E-48FE-97A2-99E5DEBD3270}" destId="{398730AA-8121-4C15-BA40-510FD1F543F7}" srcOrd="0" destOrd="0" presId="urn:microsoft.com/office/officeart/2008/layout/LinedList"/>
    <dgm:cxn modelId="{759B3455-D442-4464-9D8C-C6BCD0BD91B3}" type="presParOf" srcId="{398730AA-8121-4C15-BA40-510FD1F543F7}" destId="{BE8FAAB2-8113-4B09-86E4-F3B70205B057}" srcOrd="0" destOrd="0" presId="urn:microsoft.com/office/officeart/2008/layout/LinedList"/>
    <dgm:cxn modelId="{54330345-04E6-4E10-B401-F45FE2E3573A}" type="presParOf" srcId="{398730AA-8121-4C15-BA40-510FD1F543F7}" destId="{D208C5A8-3EEC-4E9E-A216-7573AF416803}" srcOrd="1" destOrd="0" presId="urn:microsoft.com/office/officeart/2008/layout/LinedList"/>
    <dgm:cxn modelId="{42466F0D-A06F-4CD3-8D2E-5995886F1615}" type="presParOf" srcId="{398730AA-8121-4C15-BA40-510FD1F543F7}" destId="{CB8615D7-5089-467C-A2D6-7613A93D3FDF}" srcOrd="2" destOrd="0" presId="urn:microsoft.com/office/officeart/2008/layout/LinedList"/>
    <dgm:cxn modelId="{400350C2-9992-4A56-BA54-1F06D7D5EF09}" type="presParOf" srcId="{FF15F235-957E-48FE-97A2-99E5DEBD3270}" destId="{2D742596-E770-47A7-9500-078BBAE2BDFF}" srcOrd="1" destOrd="0" presId="urn:microsoft.com/office/officeart/2008/layout/LinedList"/>
    <dgm:cxn modelId="{3C7DE4EC-8845-43CC-BCBA-B1762C4BD6EC}" type="presParOf" srcId="{FF15F235-957E-48FE-97A2-99E5DEBD3270}" destId="{41159FFE-B92C-4803-807B-6C32D81F917C}" srcOrd="2" destOrd="0" presId="urn:microsoft.com/office/officeart/2008/layout/LinedList"/>
    <dgm:cxn modelId="{C12EDEFD-C474-45F5-88BA-8807201C7504}" type="presParOf" srcId="{41159FFE-B92C-4803-807B-6C32D81F917C}" destId="{5405044F-0F17-4A98-A61D-2454D5C06E28}" srcOrd="0" destOrd="0" presId="urn:microsoft.com/office/officeart/2008/layout/LinedList"/>
    <dgm:cxn modelId="{B1F1CB30-A0D6-499D-B0BC-27C3C825A74D}" type="presParOf" srcId="{41159FFE-B92C-4803-807B-6C32D81F917C}" destId="{EDE1A575-16AB-4A0D-8E48-639B22417423}" srcOrd="1" destOrd="0" presId="urn:microsoft.com/office/officeart/2008/layout/LinedList"/>
    <dgm:cxn modelId="{91003463-A6FC-47ED-93EB-E32259672EB2}" type="presParOf" srcId="{41159FFE-B92C-4803-807B-6C32D81F917C}" destId="{8CF5A678-2C70-42C2-8619-43E1F1A7AC87}" srcOrd="2" destOrd="0" presId="urn:microsoft.com/office/officeart/2008/layout/LinedList"/>
    <dgm:cxn modelId="{C1208EF2-5D28-4D0F-8E2D-F4E790F0DC84}" type="presParOf" srcId="{FF15F235-957E-48FE-97A2-99E5DEBD3270}" destId="{F7EAC56C-44B4-40B0-9EDE-F381D0B33F39}" srcOrd="3" destOrd="0" presId="urn:microsoft.com/office/officeart/2008/layout/LinedList"/>
    <dgm:cxn modelId="{9BD854F6-765A-4772-BC0E-B16BCC068CA6}" type="presParOf" srcId="{FF15F235-957E-48FE-97A2-99E5DEBD3270}" destId="{59D9C5A5-AB63-4D26-AD08-C751F99D456C}" srcOrd="4" destOrd="0" presId="urn:microsoft.com/office/officeart/2008/layout/LinedList"/>
    <dgm:cxn modelId="{31BFDBB4-000D-4A84-91DC-F64398DA9563}" type="presParOf" srcId="{59D9C5A5-AB63-4D26-AD08-C751F99D456C}" destId="{18500594-5BCB-4087-A9BD-FE62D06EDDB6}" srcOrd="0" destOrd="0" presId="urn:microsoft.com/office/officeart/2008/layout/LinedList"/>
    <dgm:cxn modelId="{CB2987BB-B21E-4BDB-BD16-0E01A6BE8520}" type="presParOf" srcId="{59D9C5A5-AB63-4D26-AD08-C751F99D456C}" destId="{7E3958C2-6189-45D9-8E58-9BA4C2B69676}" srcOrd="1" destOrd="0" presId="urn:microsoft.com/office/officeart/2008/layout/LinedList"/>
    <dgm:cxn modelId="{9F9141D7-DC34-4AE8-8B19-A11C27FFB23B}" type="presParOf" srcId="{59D9C5A5-AB63-4D26-AD08-C751F99D456C}" destId="{2289E18D-1438-478F-8A4D-E26ABB636DAD}" srcOrd="2" destOrd="0" presId="urn:microsoft.com/office/officeart/2008/layout/LinedList"/>
    <dgm:cxn modelId="{582EAF18-0E7A-44F6-A509-138AE3822791}" type="presParOf" srcId="{FF15F235-957E-48FE-97A2-99E5DEBD3270}" destId="{B69F6DB5-B360-42C4-AE7D-554AE7FBF990}" srcOrd="5" destOrd="0" presId="urn:microsoft.com/office/officeart/2008/layout/LinedList"/>
    <dgm:cxn modelId="{99C4B28A-EAE3-4646-9782-A96D37554FF9}" type="presParOf" srcId="{FF15F235-957E-48FE-97A2-99E5DEBD3270}" destId="{E3AC1225-0500-4C66-ACD6-A09BB43858F3}" srcOrd="6" destOrd="0" presId="urn:microsoft.com/office/officeart/2008/layout/LinedList"/>
    <dgm:cxn modelId="{1773988E-81D1-4E6B-8D6B-5A6534904B85}" type="presParOf" srcId="{E3AC1225-0500-4C66-ACD6-A09BB43858F3}" destId="{F5444A64-C703-4DE5-9DE4-B72D315B82BE}" srcOrd="0" destOrd="0" presId="urn:microsoft.com/office/officeart/2008/layout/LinedList"/>
    <dgm:cxn modelId="{31407DD9-9BC5-4D41-9D7A-9532BC8D6D60}" type="presParOf" srcId="{E3AC1225-0500-4C66-ACD6-A09BB43858F3}" destId="{9BAF7A02-D75A-4B3A-80D9-C6391F30F29F}" srcOrd="1" destOrd="0" presId="urn:microsoft.com/office/officeart/2008/layout/LinedList"/>
    <dgm:cxn modelId="{D7B00369-F650-40B1-8A8B-6981B915B482}" type="presParOf" srcId="{E3AC1225-0500-4C66-ACD6-A09BB43858F3}" destId="{27AA752D-5F74-458D-B704-C0EEF34A7BFE}" srcOrd="2" destOrd="0" presId="urn:microsoft.com/office/officeart/2008/layout/LinedList"/>
    <dgm:cxn modelId="{7929AC24-A5F7-423A-A29E-6051021E2B16}" type="presParOf" srcId="{CB0D75F3-CA24-407E-83BE-2B936113C059}" destId="{33BDEEF6-8892-4C3A-91CA-22B7546EFEF7}" srcOrd="2" destOrd="0" presId="urn:microsoft.com/office/officeart/2008/layout/LinedList"/>
    <dgm:cxn modelId="{E96F5F9A-225C-4CF2-9646-73C5517515F2}" type="presParOf" srcId="{CB0D75F3-CA24-407E-83BE-2B936113C059}" destId="{0EB7337A-A458-4F88-B502-E59CFDCCD878}" srcOrd="3" destOrd="0" presId="urn:microsoft.com/office/officeart/2008/layout/LinedList"/>
    <dgm:cxn modelId="{504317B7-65E7-489C-AF6C-A98A1A6032B2}" type="presParOf" srcId="{CB0D75F3-CA24-407E-83BE-2B936113C059}" destId="{E7567EA8-D9E7-4D8F-BEB4-297F961AE8DF}" srcOrd="4" destOrd="0" presId="urn:microsoft.com/office/officeart/2008/layout/LinedList"/>
    <dgm:cxn modelId="{ACC405D8-D9E0-4876-96DF-D57667B3241E}" type="presParOf" srcId="{E7567EA8-D9E7-4D8F-BEB4-297F961AE8DF}" destId="{148A2505-A0B8-4166-8A8F-39E39DFDB53F}" srcOrd="0" destOrd="0" presId="urn:microsoft.com/office/officeart/2008/layout/LinedList"/>
    <dgm:cxn modelId="{741DB94D-9EC9-441A-B7BD-183068585490}" type="presParOf" srcId="{E7567EA8-D9E7-4D8F-BEB4-297F961AE8DF}" destId="{777BA7DD-FA4D-40AE-88AD-EBAD2C93FE40}" srcOrd="1" destOrd="0" presId="urn:microsoft.com/office/officeart/2008/layout/LinedList"/>
    <dgm:cxn modelId="{CC908C02-878C-4442-BA0D-FD192F6E7658}" type="presParOf" srcId="{E7567EA8-D9E7-4D8F-BEB4-297F961AE8DF}" destId="{FD10711A-D81F-4231-8B86-CF9ABD37F0A2}" srcOrd="2" destOrd="0" presId="urn:microsoft.com/office/officeart/2008/layout/LinedList"/>
    <dgm:cxn modelId="{894BF9EC-9847-4AFC-BC29-0CEC2501BADE}" type="presParOf" srcId="{FD10711A-D81F-4231-8B86-CF9ABD37F0A2}" destId="{F5049B80-DB7A-4004-B8E4-1BB7AF5288B2}" srcOrd="0" destOrd="0" presId="urn:microsoft.com/office/officeart/2008/layout/LinedList"/>
    <dgm:cxn modelId="{2C9BAF53-59BF-4843-B829-DEC00FEFBFFF}" type="presParOf" srcId="{F5049B80-DB7A-4004-B8E4-1BB7AF5288B2}" destId="{908CF3C4-33C5-47AF-AA5E-03C75DC4BF78}" srcOrd="0" destOrd="0" presId="urn:microsoft.com/office/officeart/2008/layout/LinedList"/>
    <dgm:cxn modelId="{F5F9E278-2114-4A77-8C19-1AB9115099A4}" type="presParOf" srcId="{F5049B80-DB7A-4004-B8E4-1BB7AF5288B2}" destId="{FCCD53E9-3300-4B6D-8B32-89EA3E6A4A08}" srcOrd="1" destOrd="0" presId="urn:microsoft.com/office/officeart/2008/layout/LinedList"/>
    <dgm:cxn modelId="{F2D7DD91-CE74-47B0-9B3D-B1C72F21BBD9}" type="presParOf" srcId="{F5049B80-DB7A-4004-B8E4-1BB7AF5288B2}" destId="{497E9908-DA90-46CE-A111-881F21D1CCC0}" srcOrd="2" destOrd="0" presId="urn:microsoft.com/office/officeart/2008/layout/LinedList"/>
    <dgm:cxn modelId="{6A6C923F-9F77-423F-B372-418D6F2F7819}" type="presParOf" srcId="{FD10711A-D81F-4231-8B86-CF9ABD37F0A2}" destId="{1DA01934-0BF9-4574-91AE-9005F28F8648}" srcOrd="1" destOrd="0" presId="urn:microsoft.com/office/officeart/2008/layout/LinedList"/>
    <dgm:cxn modelId="{8FA4D886-7B72-4A2E-BC61-05832658AD93}" type="presParOf" srcId="{FD10711A-D81F-4231-8B86-CF9ABD37F0A2}" destId="{C6A363EC-BC29-452B-9D0F-0F55397212E0}" srcOrd="2" destOrd="0" presId="urn:microsoft.com/office/officeart/2008/layout/LinedList"/>
    <dgm:cxn modelId="{F8EFAF1B-38C5-408E-8796-FB56BEBCF869}" type="presParOf" srcId="{C6A363EC-BC29-452B-9D0F-0F55397212E0}" destId="{866040F0-0030-4971-A4C2-BA2D15E8A4AB}" srcOrd="0" destOrd="0" presId="urn:microsoft.com/office/officeart/2008/layout/LinedList"/>
    <dgm:cxn modelId="{0A8F14FB-FCB4-4BAB-A317-DE3ACF8CDF5A}" type="presParOf" srcId="{C6A363EC-BC29-452B-9D0F-0F55397212E0}" destId="{3B4C11E8-9938-4B2A-8ACD-832009956A23}" srcOrd="1" destOrd="0" presId="urn:microsoft.com/office/officeart/2008/layout/LinedList"/>
    <dgm:cxn modelId="{49E5013A-915E-44D7-A3C6-A15968D31C81}" type="presParOf" srcId="{C6A363EC-BC29-452B-9D0F-0F55397212E0}" destId="{F4DFFCE7-37BE-4775-9B35-5AF33D4938A8}" srcOrd="2" destOrd="0" presId="urn:microsoft.com/office/officeart/2008/layout/LinedList"/>
    <dgm:cxn modelId="{11565935-4811-40FB-B1C5-E5DFF1A8B3AC}" type="presParOf" srcId="{CB0D75F3-CA24-407E-83BE-2B936113C059}" destId="{DC5F8B3E-6AE9-453A-B444-8A6E07A06004}" srcOrd="5" destOrd="0" presId="urn:microsoft.com/office/officeart/2008/layout/LinedList"/>
    <dgm:cxn modelId="{B1F94670-B80A-4128-8C30-A22A5702000A}" type="presParOf" srcId="{CB0D75F3-CA24-407E-83BE-2B936113C059}" destId="{B3FA4519-C1E5-45A4-AC0E-233380F2912D}" srcOrd="6" destOrd="0" presId="urn:microsoft.com/office/officeart/2008/layout/LinedList"/>
    <dgm:cxn modelId="{1434CC98-68B5-4A97-8488-A5A8650D88EB}" type="presParOf" srcId="{CB0D75F3-CA24-407E-83BE-2B936113C059}" destId="{773798BE-AD23-4D95-B14A-6640CB1312BE}" srcOrd="7" destOrd="0" presId="urn:microsoft.com/office/officeart/2008/layout/LinedList"/>
    <dgm:cxn modelId="{7A99103B-4BCE-449A-9676-46CA7C82FDD9}" type="presParOf" srcId="{773798BE-AD23-4D95-B14A-6640CB1312BE}" destId="{7D2EB149-34C2-4079-BD82-81532C0EBAA2}" srcOrd="0" destOrd="0" presId="urn:microsoft.com/office/officeart/2008/layout/LinedList"/>
    <dgm:cxn modelId="{16FEEE0F-9083-4E86-967F-E4E629D4EFAE}" type="presParOf" srcId="{773798BE-AD23-4D95-B14A-6640CB1312BE}" destId="{B41C6391-F803-4CF8-94AC-B6BC7D8406F1}" srcOrd="1" destOrd="0" presId="urn:microsoft.com/office/officeart/2008/layout/LinedList"/>
    <dgm:cxn modelId="{18312C57-141D-44FF-B784-F810F079A866}" type="presParOf" srcId="{773798BE-AD23-4D95-B14A-6640CB1312BE}" destId="{024938F9-6829-4086-9502-03F9B1F4E3CE}" srcOrd="2" destOrd="0" presId="urn:microsoft.com/office/officeart/2008/layout/LinedList"/>
    <dgm:cxn modelId="{1B0C7B27-C4AA-4E7F-9699-FEB3E83EA69E}" type="presParOf" srcId="{CB0D75F3-CA24-407E-83BE-2B936113C059}" destId="{0D4FF0A1-234D-4A29-93D8-8E9C3EBFCBCA}" srcOrd="8" destOrd="0" presId="urn:microsoft.com/office/officeart/2008/layout/LinedList"/>
    <dgm:cxn modelId="{C18581BB-316D-49D4-94C8-391ED3083D11}" type="presParOf" srcId="{CB0D75F3-CA24-407E-83BE-2B936113C059}" destId="{CB265E3B-B60C-4DC2-B4F8-E2F228B81F3E}" srcOrd="9" destOrd="0" presId="urn:microsoft.com/office/officeart/2008/layout/LinedList"/>
    <dgm:cxn modelId="{CA329A20-1B28-4737-83B1-0DCD8EC33B19}" type="presParOf" srcId="{CB0D75F3-CA24-407E-83BE-2B936113C059}" destId="{1A860D0E-CE76-419A-A775-07AEBB679229}" srcOrd="10" destOrd="0" presId="urn:microsoft.com/office/officeart/2008/layout/LinedList"/>
    <dgm:cxn modelId="{AA95FE17-92C2-4D99-B2BA-58B2DAF08B12}" type="presParOf" srcId="{1A860D0E-CE76-419A-A775-07AEBB679229}" destId="{72EE5B31-BB5E-47FD-8F13-9056E6FD8F3E}" srcOrd="0" destOrd="0" presId="urn:microsoft.com/office/officeart/2008/layout/LinedList"/>
    <dgm:cxn modelId="{36CE7810-3900-4794-8119-E0489AD49827}" type="presParOf" srcId="{1A860D0E-CE76-419A-A775-07AEBB679229}" destId="{E4F4FD3D-374C-48F3-8B91-A12F0C469884}" srcOrd="1" destOrd="0" presId="urn:microsoft.com/office/officeart/2008/layout/LinedList"/>
    <dgm:cxn modelId="{D5D0F390-E041-4E6E-89AC-7FDDD8AAB72C}" type="presParOf" srcId="{1A860D0E-CE76-419A-A775-07AEBB679229}" destId="{E85DBC8A-B91C-4FA4-8D3C-28ACF9BCE1C6}" srcOrd="2" destOrd="0" presId="urn:microsoft.com/office/officeart/2008/layout/LinedList"/>
    <dgm:cxn modelId="{9F1CA9AE-AF5F-4709-8893-D02A1E011AFC}" type="presParOf" srcId="{CB0D75F3-CA24-407E-83BE-2B936113C059}" destId="{C69814E5-F8F8-410F-92F9-FCFED44996EB}" srcOrd="11" destOrd="0" presId="urn:microsoft.com/office/officeart/2008/layout/LinedList"/>
    <dgm:cxn modelId="{65469E22-CDBB-4424-A8DD-90CE16EF2D6A}" type="presParOf" srcId="{CB0D75F3-CA24-407E-83BE-2B936113C059}" destId="{045DC471-B823-416F-B6AE-76ED0F065FFE}" srcOrd="12" destOrd="0" presId="urn:microsoft.com/office/officeart/2008/layout/LinedList"/>
    <dgm:cxn modelId="{737DE254-8AB5-4DC9-9EF8-6279B91310ED}" type="presParOf" srcId="{CB0D75F3-CA24-407E-83BE-2B936113C059}" destId="{5B10F48B-0AE0-495F-A81C-1BCC4917EB04}" srcOrd="13" destOrd="0" presId="urn:microsoft.com/office/officeart/2008/layout/LinedList"/>
    <dgm:cxn modelId="{85E96439-8E5E-4E9C-BA8C-F97A3F808841}" type="presParOf" srcId="{5B10F48B-0AE0-495F-A81C-1BCC4917EB04}" destId="{EFDFE98E-2777-490A-A848-91D750CBB68A}" srcOrd="0" destOrd="0" presId="urn:microsoft.com/office/officeart/2008/layout/LinedList"/>
    <dgm:cxn modelId="{19EAC4E1-106D-4A94-8E60-0F42B24DAF7A}" type="presParOf" srcId="{5B10F48B-0AE0-495F-A81C-1BCC4917EB04}" destId="{C1BB8E24-131F-46D9-9ECB-61D07B594472}" srcOrd="1" destOrd="0" presId="urn:microsoft.com/office/officeart/2008/layout/LinedList"/>
    <dgm:cxn modelId="{B7ED3216-AC17-493E-A96B-568D3CF4D7FC}" type="presParOf" srcId="{5B10F48B-0AE0-495F-A81C-1BCC4917EB04}" destId="{B5E2F667-EB06-4605-8EA2-ACDDF9ADED39}" srcOrd="2" destOrd="0" presId="urn:microsoft.com/office/officeart/2008/layout/LinedList"/>
    <dgm:cxn modelId="{C45651B0-A072-474C-920E-5423D387B22B}" type="presParOf" srcId="{CB0D75F3-CA24-407E-83BE-2B936113C059}" destId="{9455695D-5D29-4367-AEA0-C1B9F0C1CAEA}" srcOrd="14" destOrd="0" presId="urn:microsoft.com/office/officeart/2008/layout/LinedList"/>
    <dgm:cxn modelId="{12BFF596-0680-417C-BD34-837FD479B555}" type="presParOf" srcId="{CB0D75F3-CA24-407E-83BE-2B936113C059}" destId="{E50F29B3-F094-4FE3-9791-860EF2AD9638}" srcOrd="15" destOrd="0" presId="urn:microsoft.com/office/officeart/2008/layout/LinedList"/>
    <dgm:cxn modelId="{56662858-25A9-4912-8C80-73F61750FE2F}" type="presParOf" srcId="{CB0D75F3-CA24-407E-83BE-2B936113C059}" destId="{9CB05977-F7D9-4AA3-8115-2492D055DCE4}" srcOrd="16" destOrd="0" presId="urn:microsoft.com/office/officeart/2008/layout/LinedList"/>
    <dgm:cxn modelId="{E56A9CDF-B8B1-4BC1-9A57-10BD588201C0}" type="presParOf" srcId="{9CB05977-F7D9-4AA3-8115-2492D055DCE4}" destId="{0B256BDD-072D-41DA-8D11-FC86DE5A466E}" srcOrd="0" destOrd="0" presId="urn:microsoft.com/office/officeart/2008/layout/LinedList"/>
    <dgm:cxn modelId="{4A0BA5ED-364C-489C-A64B-C327A5DAFF91}" type="presParOf" srcId="{9CB05977-F7D9-4AA3-8115-2492D055DCE4}" destId="{D06F59E7-6BD2-4885-9490-D6B42F9F2969}" srcOrd="1" destOrd="0" presId="urn:microsoft.com/office/officeart/2008/layout/LinedList"/>
    <dgm:cxn modelId="{96D8D8F5-2EB8-467D-9307-4C4673674005}" type="presParOf" srcId="{9CB05977-F7D9-4AA3-8115-2492D055DCE4}" destId="{02FA5019-F0EE-4470-8B6F-7FEB2771D65D}" srcOrd="2" destOrd="0" presId="urn:microsoft.com/office/officeart/2008/layout/LinedList"/>
    <dgm:cxn modelId="{E999B5EF-F813-40E7-8E87-D7AA240AFE57}" type="presParOf" srcId="{CB0D75F3-CA24-407E-83BE-2B936113C059}" destId="{DB0DA93C-088E-4412-BD4D-28169B7177B8}" srcOrd="17" destOrd="0" presId="urn:microsoft.com/office/officeart/2008/layout/LinedList"/>
    <dgm:cxn modelId="{CCC0BF99-1E45-45E6-8ECA-9D4BDA13185B}" type="presParOf" srcId="{CB0D75F3-CA24-407E-83BE-2B936113C059}" destId="{933DA53F-3DC3-40E3-BFC5-F407BF2C6CCA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5B6A6C-3D9A-4298-9E4C-49F8412D18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AA18E4-387D-4D79-B9CC-726149228B25}">
      <dgm:prSet phldrT="[Text]"/>
      <dgm:spPr/>
      <dgm:t>
        <a:bodyPr/>
        <a:lstStyle/>
        <a:p>
          <a:r>
            <a:rPr lang="en-US" dirty="0" smtClean="0"/>
            <a:t>working</a:t>
          </a:r>
          <a:endParaRPr lang="en-US" dirty="0"/>
        </a:p>
      </dgm:t>
    </dgm:pt>
    <dgm:pt modelId="{74207920-3EB4-43DE-B967-E2D2DE7C9081}" type="parTrans" cxnId="{29995379-AC17-4996-A7FD-A9FD83BF2D3E}">
      <dgm:prSet/>
      <dgm:spPr/>
      <dgm:t>
        <a:bodyPr/>
        <a:lstStyle/>
        <a:p>
          <a:endParaRPr lang="en-US"/>
        </a:p>
      </dgm:t>
    </dgm:pt>
    <dgm:pt modelId="{7F6C74FB-FFDE-4780-976A-655EFE5EE704}" type="sibTrans" cxnId="{29995379-AC17-4996-A7FD-A9FD83BF2D3E}">
      <dgm:prSet/>
      <dgm:spPr/>
      <dgm:t>
        <a:bodyPr/>
        <a:lstStyle/>
        <a:p>
          <a:endParaRPr lang="en-US"/>
        </a:p>
      </dgm:t>
    </dgm:pt>
    <dgm:pt modelId="{D7F6D4FE-2B39-47DC-A15B-6993E8783FC1}">
      <dgm:prSet phldrT="[Text]"/>
      <dgm:spPr/>
      <dgm:t>
        <a:bodyPr/>
        <a:lstStyle/>
        <a:p>
          <a:r>
            <a:rPr lang="en-US" dirty="0" smtClean="0"/>
            <a:t>Reports</a:t>
          </a:r>
        </a:p>
      </dgm:t>
    </dgm:pt>
    <dgm:pt modelId="{14AB6BD6-3E05-47D6-8D0E-AADA11BE64EA}" type="parTrans" cxnId="{E4936ABB-F08D-4FDD-9A6A-470776240494}">
      <dgm:prSet/>
      <dgm:spPr/>
      <dgm:t>
        <a:bodyPr/>
        <a:lstStyle/>
        <a:p>
          <a:endParaRPr lang="en-US"/>
        </a:p>
      </dgm:t>
    </dgm:pt>
    <dgm:pt modelId="{27C98C22-CBDA-4DC3-8D0D-B207E097AEEF}" type="sibTrans" cxnId="{E4936ABB-F08D-4FDD-9A6A-470776240494}">
      <dgm:prSet/>
      <dgm:spPr/>
      <dgm:t>
        <a:bodyPr/>
        <a:lstStyle/>
        <a:p>
          <a:endParaRPr lang="en-US"/>
        </a:p>
      </dgm:t>
    </dgm:pt>
    <dgm:pt modelId="{29EC2573-1260-4F43-8C82-EE7A82820E77}">
      <dgm:prSet phldrT="[Text]"/>
      <dgm:spPr/>
      <dgm:t>
        <a:bodyPr/>
        <a:lstStyle/>
        <a:p>
          <a:r>
            <a:rPr lang="en-US" dirty="0" smtClean="0"/>
            <a:t>CAD</a:t>
          </a:r>
          <a:endParaRPr lang="en-US" dirty="0"/>
        </a:p>
      </dgm:t>
    </dgm:pt>
    <dgm:pt modelId="{A1B83DFF-2DAD-441E-A61F-C122680EA474}" type="parTrans" cxnId="{C28E8A48-DD93-4D35-90F8-873B9C3D7F5F}">
      <dgm:prSet/>
      <dgm:spPr/>
      <dgm:t>
        <a:bodyPr/>
        <a:lstStyle/>
        <a:p>
          <a:endParaRPr lang="en-US"/>
        </a:p>
      </dgm:t>
    </dgm:pt>
    <dgm:pt modelId="{05920938-A90B-430C-98CB-FE375EE08576}" type="sibTrans" cxnId="{C28E8A48-DD93-4D35-90F8-873B9C3D7F5F}">
      <dgm:prSet/>
      <dgm:spPr/>
      <dgm:t>
        <a:bodyPr/>
        <a:lstStyle/>
        <a:p>
          <a:endParaRPr lang="en-US"/>
        </a:p>
      </dgm:t>
    </dgm:pt>
    <dgm:pt modelId="{A614754A-C3DA-417D-8BB5-D9E9BBF7A80A}">
      <dgm:prSet phldrT="[Text]"/>
      <dgm:spPr/>
      <dgm:t>
        <a:bodyPr/>
        <a:lstStyle/>
        <a:p>
          <a:r>
            <a:rPr lang="en-US" dirty="0" smtClean="0"/>
            <a:t>Data</a:t>
          </a:r>
        </a:p>
      </dgm:t>
    </dgm:pt>
    <dgm:pt modelId="{2747E44F-8E4A-40A5-A206-F5CA6B6D4271}" type="parTrans" cxnId="{B7BD6FB5-236D-4A90-8A68-C7702E230700}">
      <dgm:prSet/>
      <dgm:spPr/>
      <dgm:t>
        <a:bodyPr/>
        <a:lstStyle/>
        <a:p>
          <a:endParaRPr lang="en-US"/>
        </a:p>
      </dgm:t>
    </dgm:pt>
    <dgm:pt modelId="{D2D6E54A-5B7B-47EA-8982-92E56F30E339}" type="sibTrans" cxnId="{B7BD6FB5-236D-4A90-8A68-C7702E230700}">
      <dgm:prSet/>
      <dgm:spPr/>
      <dgm:t>
        <a:bodyPr/>
        <a:lstStyle/>
        <a:p>
          <a:endParaRPr lang="en-US"/>
        </a:p>
      </dgm:t>
    </dgm:pt>
    <dgm:pt modelId="{B8599B15-A9C0-4310-B172-6FEC84196351}">
      <dgm:prSet phldrT="[Text]"/>
      <dgm:spPr/>
      <dgm:t>
        <a:bodyPr/>
        <a:lstStyle/>
        <a:p>
          <a:r>
            <a:rPr lang="en-US" dirty="0" smtClean="0"/>
            <a:t>Engineering Analysis</a:t>
          </a:r>
        </a:p>
      </dgm:t>
    </dgm:pt>
    <dgm:pt modelId="{834ACDAA-185E-47C7-88BC-D4A0F70A75C3}" type="parTrans" cxnId="{60EBDBFE-A4D3-439A-B8FD-5476C3B391AD}">
      <dgm:prSet/>
      <dgm:spPr/>
      <dgm:t>
        <a:bodyPr/>
        <a:lstStyle/>
        <a:p>
          <a:endParaRPr lang="en-US"/>
        </a:p>
      </dgm:t>
    </dgm:pt>
    <dgm:pt modelId="{4CAECEA3-F012-4B37-8321-141D72BAF1BC}" type="sibTrans" cxnId="{60EBDBFE-A4D3-439A-B8FD-5476C3B391AD}">
      <dgm:prSet/>
      <dgm:spPr/>
      <dgm:t>
        <a:bodyPr/>
        <a:lstStyle/>
        <a:p>
          <a:endParaRPr lang="en-US"/>
        </a:p>
      </dgm:t>
    </dgm:pt>
    <dgm:pt modelId="{B8F607F1-2723-40AB-88F5-20FA2AB2D1CA}">
      <dgm:prSet phldrT="[Text]"/>
      <dgm:spPr/>
      <dgm:t>
        <a:bodyPr/>
        <a:lstStyle/>
        <a:p>
          <a:r>
            <a:rPr lang="en-US" dirty="0" smtClean="0"/>
            <a:t>Purchasing</a:t>
          </a:r>
        </a:p>
      </dgm:t>
    </dgm:pt>
    <dgm:pt modelId="{352B11D7-4341-4774-9AA2-4DB1F12CB8E1}" type="parTrans" cxnId="{F6C158A8-AC04-45EB-A3ED-8BF7AAB98D2D}">
      <dgm:prSet/>
      <dgm:spPr/>
      <dgm:t>
        <a:bodyPr/>
        <a:lstStyle/>
        <a:p>
          <a:endParaRPr lang="en-US"/>
        </a:p>
      </dgm:t>
    </dgm:pt>
    <dgm:pt modelId="{4188368C-4380-4432-A013-931090FBFBBC}" type="sibTrans" cxnId="{F6C158A8-AC04-45EB-A3ED-8BF7AAB98D2D}">
      <dgm:prSet/>
      <dgm:spPr/>
      <dgm:t>
        <a:bodyPr/>
        <a:lstStyle/>
        <a:p>
          <a:endParaRPr lang="en-US"/>
        </a:p>
      </dgm:t>
    </dgm:pt>
    <dgm:pt modelId="{8F51D114-6A08-4B2F-9955-9C421B4296C9}">
      <dgm:prSet phldrT="[Text]"/>
      <dgm:spPr/>
      <dgm:t>
        <a:bodyPr/>
        <a:lstStyle/>
        <a:p>
          <a:r>
            <a:rPr lang="en-US" dirty="0" smtClean="0"/>
            <a:t>Software</a:t>
          </a:r>
        </a:p>
      </dgm:t>
    </dgm:pt>
    <dgm:pt modelId="{DFD4B07C-3857-4A64-9906-01050C6A1BC6}" type="parTrans" cxnId="{12A8A874-5298-4489-B900-C7705AA0DE31}">
      <dgm:prSet/>
      <dgm:spPr/>
      <dgm:t>
        <a:bodyPr/>
        <a:lstStyle/>
        <a:p>
          <a:endParaRPr lang="en-US"/>
        </a:p>
      </dgm:t>
    </dgm:pt>
    <dgm:pt modelId="{87EE6F8B-488D-49AD-8C03-713A264F7E93}" type="sibTrans" cxnId="{12A8A874-5298-4489-B900-C7705AA0DE31}">
      <dgm:prSet/>
      <dgm:spPr/>
      <dgm:t>
        <a:bodyPr/>
        <a:lstStyle/>
        <a:p>
          <a:endParaRPr lang="en-US"/>
        </a:p>
      </dgm:t>
    </dgm:pt>
    <dgm:pt modelId="{288348DF-1D2F-4CCB-8244-E0284CFD2058}">
      <dgm:prSet phldrT="[Text]"/>
      <dgm:spPr/>
      <dgm:t>
        <a:bodyPr/>
        <a:lstStyle/>
        <a:p>
          <a:r>
            <a:rPr lang="en-US" dirty="0" smtClean="0"/>
            <a:t>Statement of Work</a:t>
          </a:r>
        </a:p>
      </dgm:t>
    </dgm:pt>
    <dgm:pt modelId="{51052CB3-E9B7-4D30-A5E8-54AE4CBB9011}" type="parTrans" cxnId="{0F98D198-086D-4E68-9015-145A20C5BA92}">
      <dgm:prSet/>
      <dgm:spPr/>
      <dgm:t>
        <a:bodyPr/>
        <a:lstStyle/>
        <a:p>
          <a:endParaRPr lang="en-US"/>
        </a:p>
      </dgm:t>
    </dgm:pt>
    <dgm:pt modelId="{029E45ED-B646-44D6-852A-B50E50E47C88}" type="sibTrans" cxnId="{0F98D198-086D-4E68-9015-145A20C5BA92}">
      <dgm:prSet/>
      <dgm:spPr/>
      <dgm:t>
        <a:bodyPr/>
        <a:lstStyle/>
        <a:p>
          <a:endParaRPr lang="en-US"/>
        </a:p>
      </dgm:t>
    </dgm:pt>
    <dgm:pt modelId="{D5D722B8-71F8-4512-85C7-0B1A1451BA6D}">
      <dgm:prSet phldrT="[Text]"/>
      <dgm:spPr/>
      <dgm:t>
        <a:bodyPr/>
        <a:lstStyle/>
        <a:p>
          <a:r>
            <a:rPr lang="en-US" dirty="0" smtClean="0"/>
            <a:t>Midterm Poster / Package</a:t>
          </a:r>
        </a:p>
      </dgm:t>
    </dgm:pt>
    <dgm:pt modelId="{E37DF08A-5CD5-4525-ABAF-D11E3607721F}" type="parTrans" cxnId="{39438AFE-57FC-4605-976A-153B13A4079A}">
      <dgm:prSet/>
      <dgm:spPr/>
      <dgm:t>
        <a:bodyPr/>
        <a:lstStyle/>
        <a:p>
          <a:endParaRPr lang="en-US"/>
        </a:p>
      </dgm:t>
    </dgm:pt>
    <dgm:pt modelId="{2D87714C-60B4-46BF-9660-7583A26E90AF}" type="sibTrans" cxnId="{39438AFE-57FC-4605-976A-153B13A4079A}">
      <dgm:prSet/>
      <dgm:spPr/>
      <dgm:t>
        <a:bodyPr/>
        <a:lstStyle/>
        <a:p>
          <a:endParaRPr lang="en-US"/>
        </a:p>
      </dgm:t>
    </dgm:pt>
    <dgm:pt modelId="{59C23322-8A0E-4E17-BD48-436D341D8E5E}">
      <dgm:prSet phldrT="[Text]"/>
      <dgm:spPr/>
      <dgm:t>
        <a:bodyPr/>
        <a:lstStyle/>
        <a:p>
          <a:r>
            <a:rPr lang="en-US" dirty="0" smtClean="0"/>
            <a:t>Final Poster / Report</a:t>
          </a:r>
        </a:p>
      </dgm:t>
    </dgm:pt>
    <dgm:pt modelId="{3648C878-8A7E-47EB-8276-C2B5CC90BF87}" type="parTrans" cxnId="{F4FA9358-0920-4216-A9B6-D0EECF215639}">
      <dgm:prSet/>
      <dgm:spPr/>
      <dgm:t>
        <a:bodyPr/>
        <a:lstStyle/>
        <a:p>
          <a:endParaRPr lang="en-US"/>
        </a:p>
      </dgm:t>
    </dgm:pt>
    <dgm:pt modelId="{19945B61-1220-4627-AD27-BB9F569FBA8F}" type="sibTrans" cxnId="{F4FA9358-0920-4216-A9B6-D0EECF215639}">
      <dgm:prSet/>
      <dgm:spPr/>
      <dgm:t>
        <a:bodyPr/>
        <a:lstStyle/>
        <a:p>
          <a:endParaRPr lang="en-US"/>
        </a:p>
      </dgm:t>
    </dgm:pt>
    <dgm:pt modelId="{E62F7563-E972-4BF0-A015-8094767E4672}">
      <dgm:prSet phldrT="[Text]"/>
      <dgm:spPr/>
      <dgm:t>
        <a:bodyPr/>
        <a:lstStyle/>
        <a:p>
          <a:r>
            <a:rPr lang="en-US" dirty="0" smtClean="0"/>
            <a:t>Mechanical</a:t>
          </a:r>
          <a:endParaRPr lang="en-US" dirty="0"/>
        </a:p>
      </dgm:t>
    </dgm:pt>
    <dgm:pt modelId="{A9DC62E7-B994-44EC-A741-E19436520F82}" type="parTrans" cxnId="{D4AEE8E5-6279-48CB-853F-347063C4E1CE}">
      <dgm:prSet/>
      <dgm:spPr/>
      <dgm:t>
        <a:bodyPr/>
        <a:lstStyle/>
        <a:p>
          <a:endParaRPr lang="en-US"/>
        </a:p>
      </dgm:t>
    </dgm:pt>
    <dgm:pt modelId="{F06BB05C-2791-4428-B0AA-7A5CA6468734}" type="sibTrans" cxnId="{D4AEE8E5-6279-48CB-853F-347063C4E1CE}">
      <dgm:prSet/>
      <dgm:spPr/>
      <dgm:t>
        <a:bodyPr/>
        <a:lstStyle/>
        <a:p>
          <a:endParaRPr lang="en-US"/>
        </a:p>
      </dgm:t>
    </dgm:pt>
    <dgm:pt modelId="{0B134FEA-AA79-4E5D-981B-D02476E803B8}">
      <dgm:prSet phldrT="[Text]"/>
      <dgm:spPr/>
      <dgm:t>
        <a:bodyPr/>
        <a:lstStyle/>
        <a:p>
          <a:r>
            <a:rPr lang="en-US" dirty="0" smtClean="0"/>
            <a:t>Electrical</a:t>
          </a:r>
          <a:endParaRPr lang="en-US" dirty="0"/>
        </a:p>
      </dgm:t>
    </dgm:pt>
    <dgm:pt modelId="{58B99124-F3BD-4E19-8D8F-BAE63B5BEE53}" type="parTrans" cxnId="{A7766DB5-4F03-474D-A1F5-C1CE94AA43AB}">
      <dgm:prSet/>
      <dgm:spPr/>
      <dgm:t>
        <a:bodyPr/>
        <a:lstStyle/>
        <a:p>
          <a:endParaRPr lang="en-US"/>
        </a:p>
      </dgm:t>
    </dgm:pt>
    <dgm:pt modelId="{360968BC-652E-45B6-A245-3AF84056134A}" type="sibTrans" cxnId="{A7766DB5-4F03-474D-A1F5-C1CE94AA43AB}">
      <dgm:prSet/>
      <dgm:spPr/>
      <dgm:t>
        <a:bodyPr/>
        <a:lstStyle/>
        <a:p>
          <a:endParaRPr lang="en-US"/>
        </a:p>
      </dgm:t>
    </dgm:pt>
    <dgm:pt modelId="{8803BA2F-3626-44C4-B6F9-62CC6C87832B}">
      <dgm:prSet phldrT="[Text]"/>
      <dgm:spPr/>
      <dgm:t>
        <a:bodyPr/>
        <a:lstStyle/>
        <a:p>
          <a:r>
            <a:rPr lang="en-US" dirty="0" smtClean="0"/>
            <a:t>Status Reports</a:t>
          </a:r>
        </a:p>
      </dgm:t>
    </dgm:pt>
    <dgm:pt modelId="{EC0C82C2-10C5-499C-B28B-71E2138D4F33}" type="parTrans" cxnId="{1BE8AE43-4204-44BB-B4FA-6AA6972DD463}">
      <dgm:prSet/>
      <dgm:spPr/>
      <dgm:t>
        <a:bodyPr/>
        <a:lstStyle/>
        <a:p>
          <a:endParaRPr lang="en-US"/>
        </a:p>
      </dgm:t>
    </dgm:pt>
    <dgm:pt modelId="{5305854A-06B5-4BDD-9C38-A4ED6A2868E8}" type="sibTrans" cxnId="{1BE8AE43-4204-44BB-B4FA-6AA6972DD463}">
      <dgm:prSet/>
      <dgm:spPr/>
      <dgm:t>
        <a:bodyPr/>
        <a:lstStyle/>
        <a:p>
          <a:endParaRPr lang="en-US"/>
        </a:p>
      </dgm:t>
    </dgm:pt>
    <dgm:pt modelId="{B1EEF84E-3B24-4509-BAA3-AF462BE7A440}" type="pres">
      <dgm:prSet presAssocID="{EF5B6A6C-3D9A-4298-9E4C-49F8412D18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533019-FA7F-46EF-915A-00ECBFDB757D}" type="pres">
      <dgm:prSet presAssocID="{6CAA18E4-387D-4D79-B9CC-726149228B25}" presName="thickLine" presStyleLbl="alignNode1" presStyleIdx="0" presStyleCnt="1"/>
      <dgm:spPr/>
    </dgm:pt>
    <dgm:pt modelId="{D051110C-2C9B-40A3-906E-4303A1B37D40}" type="pres">
      <dgm:prSet presAssocID="{6CAA18E4-387D-4D79-B9CC-726149228B25}" presName="horz1" presStyleCnt="0"/>
      <dgm:spPr/>
    </dgm:pt>
    <dgm:pt modelId="{6F5D3E0A-6A08-4485-BC8D-F80A7F5FD2B6}" type="pres">
      <dgm:prSet presAssocID="{6CAA18E4-387D-4D79-B9CC-726149228B25}" presName="tx1" presStyleLbl="revTx" presStyleIdx="0" presStyleCnt="13"/>
      <dgm:spPr/>
      <dgm:t>
        <a:bodyPr/>
        <a:lstStyle/>
        <a:p>
          <a:endParaRPr lang="en-US"/>
        </a:p>
      </dgm:t>
    </dgm:pt>
    <dgm:pt modelId="{CB0D75F3-CA24-407E-83BE-2B936113C059}" type="pres">
      <dgm:prSet presAssocID="{6CAA18E4-387D-4D79-B9CC-726149228B25}" presName="vert1" presStyleCnt="0"/>
      <dgm:spPr/>
    </dgm:pt>
    <dgm:pt modelId="{2CDB3D22-99E2-4BD6-A7BF-96D28E2D86DE}" type="pres">
      <dgm:prSet presAssocID="{D7F6D4FE-2B39-47DC-A15B-6993E8783FC1}" presName="vertSpace2a" presStyleCnt="0"/>
      <dgm:spPr/>
    </dgm:pt>
    <dgm:pt modelId="{3A8EA387-7DE0-482E-8C73-6DFFFCEDAD94}" type="pres">
      <dgm:prSet presAssocID="{D7F6D4FE-2B39-47DC-A15B-6993E8783FC1}" presName="horz2" presStyleCnt="0"/>
      <dgm:spPr/>
    </dgm:pt>
    <dgm:pt modelId="{DF55CE51-5CDF-4822-BAC7-D8B90EE441C3}" type="pres">
      <dgm:prSet presAssocID="{D7F6D4FE-2B39-47DC-A15B-6993E8783FC1}" presName="horzSpace2" presStyleCnt="0"/>
      <dgm:spPr/>
    </dgm:pt>
    <dgm:pt modelId="{552A7EA7-3D6B-4E90-A3C6-D9743640E95A}" type="pres">
      <dgm:prSet presAssocID="{D7F6D4FE-2B39-47DC-A15B-6993E8783FC1}" presName="tx2" presStyleLbl="revTx" presStyleIdx="1" presStyleCnt="13"/>
      <dgm:spPr/>
      <dgm:t>
        <a:bodyPr/>
        <a:lstStyle/>
        <a:p>
          <a:endParaRPr lang="en-US"/>
        </a:p>
      </dgm:t>
    </dgm:pt>
    <dgm:pt modelId="{FF15F235-957E-48FE-97A2-99E5DEBD3270}" type="pres">
      <dgm:prSet presAssocID="{D7F6D4FE-2B39-47DC-A15B-6993E8783FC1}" presName="vert2" presStyleCnt="0"/>
      <dgm:spPr/>
    </dgm:pt>
    <dgm:pt modelId="{398730AA-8121-4C15-BA40-510FD1F543F7}" type="pres">
      <dgm:prSet presAssocID="{288348DF-1D2F-4CCB-8244-E0284CFD2058}" presName="horz3" presStyleCnt="0"/>
      <dgm:spPr/>
    </dgm:pt>
    <dgm:pt modelId="{BE8FAAB2-8113-4B09-86E4-F3B70205B057}" type="pres">
      <dgm:prSet presAssocID="{288348DF-1D2F-4CCB-8244-E0284CFD2058}" presName="horzSpace3" presStyleCnt="0"/>
      <dgm:spPr/>
    </dgm:pt>
    <dgm:pt modelId="{D208C5A8-3EEC-4E9E-A216-7573AF416803}" type="pres">
      <dgm:prSet presAssocID="{288348DF-1D2F-4CCB-8244-E0284CFD2058}" presName="tx3" presStyleLbl="revTx" presStyleIdx="2" presStyleCnt="13"/>
      <dgm:spPr/>
      <dgm:t>
        <a:bodyPr/>
        <a:lstStyle/>
        <a:p>
          <a:endParaRPr lang="en-US"/>
        </a:p>
      </dgm:t>
    </dgm:pt>
    <dgm:pt modelId="{CB8615D7-5089-467C-A2D6-7613A93D3FDF}" type="pres">
      <dgm:prSet presAssocID="{288348DF-1D2F-4CCB-8244-E0284CFD2058}" presName="vert3" presStyleCnt="0"/>
      <dgm:spPr/>
    </dgm:pt>
    <dgm:pt modelId="{2D742596-E770-47A7-9500-078BBAE2BDFF}" type="pres">
      <dgm:prSet presAssocID="{029E45ED-B646-44D6-852A-B50E50E47C88}" presName="thinLine3" presStyleLbl="callout" presStyleIdx="0" presStyleCnt="10"/>
      <dgm:spPr/>
    </dgm:pt>
    <dgm:pt modelId="{41159FFE-B92C-4803-807B-6C32D81F917C}" type="pres">
      <dgm:prSet presAssocID="{D5D722B8-71F8-4512-85C7-0B1A1451BA6D}" presName="horz3" presStyleCnt="0"/>
      <dgm:spPr/>
    </dgm:pt>
    <dgm:pt modelId="{5405044F-0F17-4A98-A61D-2454D5C06E28}" type="pres">
      <dgm:prSet presAssocID="{D5D722B8-71F8-4512-85C7-0B1A1451BA6D}" presName="horzSpace3" presStyleCnt="0"/>
      <dgm:spPr/>
    </dgm:pt>
    <dgm:pt modelId="{EDE1A575-16AB-4A0D-8E48-639B22417423}" type="pres">
      <dgm:prSet presAssocID="{D5D722B8-71F8-4512-85C7-0B1A1451BA6D}" presName="tx3" presStyleLbl="revTx" presStyleIdx="3" presStyleCnt="13"/>
      <dgm:spPr/>
      <dgm:t>
        <a:bodyPr/>
        <a:lstStyle/>
        <a:p>
          <a:endParaRPr lang="en-US"/>
        </a:p>
      </dgm:t>
    </dgm:pt>
    <dgm:pt modelId="{8CF5A678-2C70-42C2-8619-43E1F1A7AC87}" type="pres">
      <dgm:prSet presAssocID="{D5D722B8-71F8-4512-85C7-0B1A1451BA6D}" presName="vert3" presStyleCnt="0"/>
      <dgm:spPr/>
    </dgm:pt>
    <dgm:pt modelId="{F7EAC56C-44B4-40B0-9EDE-F381D0B33F39}" type="pres">
      <dgm:prSet presAssocID="{2D87714C-60B4-46BF-9660-7583A26E90AF}" presName="thinLine3" presStyleLbl="callout" presStyleIdx="1" presStyleCnt="10"/>
      <dgm:spPr/>
    </dgm:pt>
    <dgm:pt modelId="{59D9C5A5-AB63-4D26-AD08-C751F99D456C}" type="pres">
      <dgm:prSet presAssocID="{59C23322-8A0E-4E17-BD48-436D341D8E5E}" presName="horz3" presStyleCnt="0"/>
      <dgm:spPr/>
    </dgm:pt>
    <dgm:pt modelId="{18500594-5BCB-4087-A9BD-FE62D06EDDB6}" type="pres">
      <dgm:prSet presAssocID="{59C23322-8A0E-4E17-BD48-436D341D8E5E}" presName="horzSpace3" presStyleCnt="0"/>
      <dgm:spPr/>
    </dgm:pt>
    <dgm:pt modelId="{7E3958C2-6189-45D9-8E58-9BA4C2B69676}" type="pres">
      <dgm:prSet presAssocID="{59C23322-8A0E-4E17-BD48-436D341D8E5E}" presName="tx3" presStyleLbl="revTx" presStyleIdx="4" presStyleCnt="13"/>
      <dgm:spPr/>
      <dgm:t>
        <a:bodyPr/>
        <a:lstStyle/>
        <a:p>
          <a:endParaRPr lang="en-US"/>
        </a:p>
      </dgm:t>
    </dgm:pt>
    <dgm:pt modelId="{2289E18D-1438-478F-8A4D-E26ABB636DAD}" type="pres">
      <dgm:prSet presAssocID="{59C23322-8A0E-4E17-BD48-436D341D8E5E}" presName="vert3" presStyleCnt="0"/>
      <dgm:spPr/>
    </dgm:pt>
    <dgm:pt modelId="{35BCE5B0-27EA-476C-8660-12292D115B63}" type="pres">
      <dgm:prSet presAssocID="{19945B61-1220-4627-AD27-BB9F569FBA8F}" presName="thinLine3" presStyleLbl="callout" presStyleIdx="2" presStyleCnt="10"/>
      <dgm:spPr/>
    </dgm:pt>
    <dgm:pt modelId="{2F570676-6E75-4E36-A48B-D7EB3A94234D}" type="pres">
      <dgm:prSet presAssocID="{8803BA2F-3626-44C4-B6F9-62CC6C87832B}" presName="horz3" presStyleCnt="0"/>
      <dgm:spPr/>
    </dgm:pt>
    <dgm:pt modelId="{24DE3160-1640-481E-BBB9-3EC807490D25}" type="pres">
      <dgm:prSet presAssocID="{8803BA2F-3626-44C4-B6F9-62CC6C87832B}" presName="horzSpace3" presStyleCnt="0"/>
      <dgm:spPr/>
    </dgm:pt>
    <dgm:pt modelId="{B527E156-F1CF-4D57-A22E-ED7307764525}" type="pres">
      <dgm:prSet presAssocID="{8803BA2F-3626-44C4-B6F9-62CC6C87832B}" presName="tx3" presStyleLbl="revTx" presStyleIdx="5" presStyleCnt="13"/>
      <dgm:spPr/>
      <dgm:t>
        <a:bodyPr/>
        <a:lstStyle/>
        <a:p>
          <a:endParaRPr lang="en-US"/>
        </a:p>
      </dgm:t>
    </dgm:pt>
    <dgm:pt modelId="{3790A031-2830-41F2-A557-33FC58C752CC}" type="pres">
      <dgm:prSet presAssocID="{8803BA2F-3626-44C4-B6F9-62CC6C87832B}" presName="vert3" presStyleCnt="0"/>
      <dgm:spPr/>
    </dgm:pt>
    <dgm:pt modelId="{33BDEEF6-8892-4C3A-91CA-22B7546EFEF7}" type="pres">
      <dgm:prSet presAssocID="{D7F6D4FE-2B39-47DC-A15B-6993E8783FC1}" presName="thinLine2b" presStyleLbl="callout" presStyleIdx="3" presStyleCnt="10"/>
      <dgm:spPr/>
    </dgm:pt>
    <dgm:pt modelId="{0EB7337A-A458-4F88-B502-E59CFDCCD878}" type="pres">
      <dgm:prSet presAssocID="{D7F6D4FE-2B39-47DC-A15B-6993E8783FC1}" presName="vertSpace2b" presStyleCnt="0"/>
      <dgm:spPr/>
    </dgm:pt>
    <dgm:pt modelId="{E7567EA8-D9E7-4D8F-BEB4-297F961AE8DF}" type="pres">
      <dgm:prSet presAssocID="{29EC2573-1260-4F43-8C82-EE7A82820E77}" presName="horz2" presStyleCnt="0"/>
      <dgm:spPr/>
    </dgm:pt>
    <dgm:pt modelId="{148A2505-A0B8-4166-8A8F-39E39DFDB53F}" type="pres">
      <dgm:prSet presAssocID="{29EC2573-1260-4F43-8C82-EE7A82820E77}" presName="horzSpace2" presStyleCnt="0"/>
      <dgm:spPr/>
    </dgm:pt>
    <dgm:pt modelId="{777BA7DD-FA4D-40AE-88AD-EBAD2C93FE40}" type="pres">
      <dgm:prSet presAssocID="{29EC2573-1260-4F43-8C82-EE7A82820E77}" presName="tx2" presStyleLbl="revTx" presStyleIdx="6" presStyleCnt="13" custScaleX="100169"/>
      <dgm:spPr/>
      <dgm:t>
        <a:bodyPr/>
        <a:lstStyle/>
        <a:p>
          <a:endParaRPr lang="en-US"/>
        </a:p>
      </dgm:t>
    </dgm:pt>
    <dgm:pt modelId="{FD10711A-D81F-4231-8B86-CF9ABD37F0A2}" type="pres">
      <dgm:prSet presAssocID="{29EC2573-1260-4F43-8C82-EE7A82820E77}" presName="vert2" presStyleCnt="0"/>
      <dgm:spPr/>
    </dgm:pt>
    <dgm:pt modelId="{F5049B80-DB7A-4004-B8E4-1BB7AF5288B2}" type="pres">
      <dgm:prSet presAssocID="{E62F7563-E972-4BF0-A015-8094767E4672}" presName="horz3" presStyleCnt="0"/>
      <dgm:spPr/>
    </dgm:pt>
    <dgm:pt modelId="{908CF3C4-33C5-47AF-AA5E-03C75DC4BF78}" type="pres">
      <dgm:prSet presAssocID="{E62F7563-E972-4BF0-A015-8094767E4672}" presName="horzSpace3" presStyleCnt="0"/>
      <dgm:spPr/>
    </dgm:pt>
    <dgm:pt modelId="{FCCD53E9-3300-4B6D-8B32-89EA3E6A4A08}" type="pres">
      <dgm:prSet presAssocID="{E62F7563-E972-4BF0-A015-8094767E4672}" presName="tx3" presStyleLbl="revTx" presStyleIdx="7" presStyleCnt="13"/>
      <dgm:spPr/>
      <dgm:t>
        <a:bodyPr/>
        <a:lstStyle/>
        <a:p>
          <a:endParaRPr lang="en-US"/>
        </a:p>
      </dgm:t>
    </dgm:pt>
    <dgm:pt modelId="{497E9908-DA90-46CE-A111-881F21D1CCC0}" type="pres">
      <dgm:prSet presAssocID="{E62F7563-E972-4BF0-A015-8094767E4672}" presName="vert3" presStyleCnt="0"/>
      <dgm:spPr/>
    </dgm:pt>
    <dgm:pt modelId="{1DA01934-0BF9-4574-91AE-9005F28F8648}" type="pres">
      <dgm:prSet presAssocID="{F06BB05C-2791-4428-B0AA-7A5CA6468734}" presName="thinLine3" presStyleLbl="callout" presStyleIdx="4" presStyleCnt="10"/>
      <dgm:spPr/>
    </dgm:pt>
    <dgm:pt modelId="{C6A363EC-BC29-452B-9D0F-0F55397212E0}" type="pres">
      <dgm:prSet presAssocID="{0B134FEA-AA79-4E5D-981B-D02476E803B8}" presName="horz3" presStyleCnt="0"/>
      <dgm:spPr/>
    </dgm:pt>
    <dgm:pt modelId="{866040F0-0030-4971-A4C2-BA2D15E8A4AB}" type="pres">
      <dgm:prSet presAssocID="{0B134FEA-AA79-4E5D-981B-D02476E803B8}" presName="horzSpace3" presStyleCnt="0"/>
      <dgm:spPr/>
    </dgm:pt>
    <dgm:pt modelId="{3B4C11E8-9938-4B2A-8ACD-832009956A23}" type="pres">
      <dgm:prSet presAssocID="{0B134FEA-AA79-4E5D-981B-D02476E803B8}" presName="tx3" presStyleLbl="revTx" presStyleIdx="8" presStyleCnt="13"/>
      <dgm:spPr/>
      <dgm:t>
        <a:bodyPr/>
        <a:lstStyle/>
        <a:p>
          <a:endParaRPr lang="en-US"/>
        </a:p>
      </dgm:t>
    </dgm:pt>
    <dgm:pt modelId="{F4DFFCE7-37BE-4775-9B35-5AF33D4938A8}" type="pres">
      <dgm:prSet presAssocID="{0B134FEA-AA79-4E5D-981B-D02476E803B8}" presName="vert3" presStyleCnt="0"/>
      <dgm:spPr/>
    </dgm:pt>
    <dgm:pt modelId="{DC5F8B3E-6AE9-453A-B444-8A6E07A06004}" type="pres">
      <dgm:prSet presAssocID="{29EC2573-1260-4F43-8C82-EE7A82820E77}" presName="thinLine2b" presStyleLbl="callout" presStyleIdx="5" presStyleCnt="10"/>
      <dgm:spPr/>
    </dgm:pt>
    <dgm:pt modelId="{B3FA4519-C1E5-45A4-AC0E-233380F2912D}" type="pres">
      <dgm:prSet presAssocID="{29EC2573-1260-4F43-8C82-EE7A82820E77}" presName="vertSpace2b" presStyleCnt="0"/>
      <dgm:spPr/>
    </dgm:pt>
    <dgm:pt modelId="{773798BE-AD23-4D95-B14A-6640CB1312BE}" type="pres">
      <dgm:prSet presAssocID="{A614754A-C3DA-417D-8BB5-D9E9BBF7A80A}" presName="horz2" presStyleCnt="0"/>
      <dgm:spPr/>
    </dgm:pt>
    <dgm:pt modelId="{7D2EB149-34C2-4079-BD82-81532C0EBAA2}" type="pres">
      <dgm:prSet presAssocID="{A614754A-C3DA-417D-8BB5-D9E9BBF7A80A}" presName="horzSpace2" presStyleCnt="0"/>
      <dgm:spPr/>
    </dgm:pt>
    <dgm:pt modelId="{B41C6391-F803-4CF8-94AC-B6BC7D8406F1}" type="pres">
      <dgm:prSet presAssocID="{A614754A-C3DA-417D-8BB5-D9E9BBF7A80A}" presName="tx2" presStyleLbl="revTx" presStyleIdx="9" presStyleCnt="13"/>
      <dgm:spPr/>
      <dgm:t>
        <a:bodyPr/>
        <a:lstStyle/>
        <a:p>
          <a:endParaRPr lang="en-US"/>
        </a:p>
      </dgm:t>
    </dgm:pt>
    <dgm:pt modelId="{024938F9-6829-4086-9502-03F9B1F4E3CE}" type="pres">
      <dgm:prSet presAssocID="{A614754A-C3DA-417D-8BB5-D9E9BBF7A80A}" presName="vert2" presStyleCnt="0"/>
      <dgm:spPr/>
    </dgm:pt>
    <dgm:pt modelId="{0D4FF0A1-234D-4A29-93D8-8E9C3EBFCBCA}" type="pres">
      <dgm:prSet presAssocID="{A614754A-C3DA-417D-8BB5-D9E9BBF7A80A}" presName="thinLine2b" presStyleLbl="callout" presStyleIdx="6" presStyleCnt="10"/>
      <dgm:spPr/>
    </dgm:pt>
    <dgm:pt modelId="{CB265E3B-B60C-4DC2-B4F8-E2F228B81F3E}" type="pres">
      <dgm:prSet presAssocID="{A614754A-C3DA-417D-8BB5-D9E9BBF7A80A}" presName="vertSpace2b" presStyleCnt="0"/>
      <dgm:spPr/>
    </dgm:pt>
    <dgm:pt modelId="{1A860D0E-CE76-419A-A775-07AEBB679229}" type="pres">
      <dgm:prSet presAssocID="{B8599B15-A9C0-4310-B172-6FEC84196351}" presName="horz2" presStyleCnt="0"/>
      <dgm:spPr/>
    </dgm:pt>
    <dgm:pt modelId="{72EE5B31-BB5E-47FD-8F13-9056E6FD8F3E}" type="pres">
      <dgm:prSet presAssocID="{B8599B15-A9C0-4310-B172-6FEC84196351}" presName="horzSpace2" presStyleCnt="0"/>
      <dgm:spPr/>
    </dgm:pt>
    <dgm:pt modelId="{E4F4FD3D-374C-48F3-8B91-A12F0C469884}" type="pres">
      <dgm:prSet presAssocID="{B8599B15-A9C0-4310-B172-6FEC84196351}" presName="tx2" presStyleLbl="revTx" presStyleIdx="10" presStyleCnt="13"/>
      <dgm:spPr/>
      <dgm:t>
        <a:bodyPr/>
        <a:lstStyle/>
        <a:p>
          <a:endParaRPr lang="en-US"/>
        </a:p>
      </dgm:t>
    </dgm:pt>
    <dgm:pt modelId="{E85DBC8A-B91C-4FA4-8D3C-28ACF9BCE1C6}" type="pres">
      <dgm:prSet presAssocID="{B8599B15-A9C0-4310-B172-6FEC84196351}" presName="vert2" presStyleCnt="0"/>
      <dgm:spPr/>
    </dgm:pt>
    <dgm:pt modelId="{C69814E5-F8F8-410F-92F9-FCFED44996EB}" type="pres">
      <dgm:prSet presAssocID="{B8599B15-A9C0-4310-B172-6FEC84196351}" presName="thinLine2b" presStyleLbl="callout" presStyleIdx="7" presStyleCnt="10"/>
      <dgm:spPr/>
    </dgm:pt>
    <dgm:pt modelId="{045DC471-B823-416F-B6AE-76ED0F065FFE}" type="pres">
      <dgm:prSet presAssocID="{B8599B15-A9C0-4310-B172-6FEC84196351}" presName="vertSpace2b" presStyleCnt="0"/>
      <dgm:spPr/>
    </dgm:pt>
    <dgm:pt modelId="{5B10F48B-0AE0-495F-A81C-1BCC4917EB04}" type="pres">
      <dgm:prSet presAssocID="{B8F607F1-2723-40AB-88F5-20FA2AB2D1CA}" presName="horz2" presStyleCnt="0"/>
      <dgm:spPr/>
    </dgm:pt>
    <dgm:pt modelId="{EFDFE98E-2777-490A-A848-91D750CBB68A}" type="pres">
      <dgm:prSet presAssocID="{B8F607F1-2723-40AB-88F5-20FA2AB2D1CA}" presName="horzSpace2" presStyleCnt="0"/>
      <dgm:spPr/>
    </dgm:pt>
    <dgm:pt modelId="{C1BB8E24-131F-46D9-9ECB-61D07B594472}" type="pres">
      <dgm:prSet presAssocID="{B8F607F1-2723-40AB-88F5-20FA2AB2D1CA}" presName="tx2" presStyleLbl="revTx" presStyleIdx="11" presStyleCnt="13"/>
      <dgm:spPr/>
      <dgm:t>
        <a:bodyPr/>
        <a:lstStyle/>
        <a:p>
          <a:endParaRPr lang="en-US"/>
        </a:p>
      </dgm:t>
    </dgm:pt>
    <dgm:pt modelId="{B5E2F667-EB06-4605-8EA2-ACDDF9ADED39}" type="pres">
      <dgm:prSet presAssocID="{B8F607F1-2723-40AB-88F5-20FA2AB2D1CA}" presName="vert2" presStyleCnt="0"/>
      <dgm:spPr/>
    </dgm:pt>
    <dgm:pt modelId="{9455695D-5D29-4367-AEA0-C1B9F0C1CAEA}" type="pres">
      <dgm:prSet presAssocID="{B8F607F1-2723-40AB-88F5-20FA2AB2D1CA}" presName="thinLine2b" presStyleLbl="callout" presStyleIdx="8" presStyleCnt="10"/>
      <dgm:spPr/>
    </dgm:pt>
    <dgm:pt modelId="{E50F29B3-F094-4FE3-9791-860EF2AD9638}" type="pres">
      <dgm:prSet presAssocID="{B8F607F1-2723-40AB-88F5-20FA2AB2D1CA}" presName="vertSpace2b" presStyleCnt="0"/>
      <dgm:spPr/>
    </dgm:pt>
    <dgm:pt modelId="{9CB05977-F7D9-4AA3-8115-2492D055DCE4}" type="pres">
      <dgm:prSet presAssocID="{8F51D114-6A08-4B2F-9955-9C421B4296C9}" presName="horz2" presStyleCnt="0"/>
      <dgm:spPr/>
    </dgm:pt>
    <dgm:pt modelId="{0B256BDD-072D-41DA-8D11-FC86DE5A466E}" type="pres">
      <dgm:prSet presAssocID="{8F51D114-6A08-4B2F-9955-9C421B4296C9}" presName="horzSpace2" presStyleCnt="0"/>
      <dgm:spPr/>
    </dgm:pt>
    <dgm:pt modelId="{D06F59E7-6BD2-4885-9490-D6B42F9F2969}" type="pres">
      <dgm:prSet presAssocID="{8F51D114-6A08-4B2F-9955-9C421B4296C9}" presName="tx2" presStyleLbl="revTx" presStyleIdx="12" presStyleCnt="13"/>
      <dgm:spPr/>
      <dgm:t>
        <a:bodyPr/>
        <a:lstStyle/>
        <a:p>
          <a:endParaRPr lang="en-US"/>
        </a:p>
      </dgm:t>
    </dgm:pt>
    <dgm:pt modelId="{02FA5019-F0EE-4470-8B6F-7FEB2771D65D}" type="pres">
      <dgm:prSet presAssocID="{8F51D114-6A08-4B2F-9955-9C421B4296C9}" presName="vert2" presStyleCnt="0"/>
      <dgm:spPr/>
    </dgm:pt>
    <dgm:pt modelId="{DB0DA93C-088E-4412-BD4D-28169B7177B8}" type="pres">
      <dgm:prSet presAssocID="{8F51D114-6A08-4B2F-9955-9C421B4296C9}" presName="thinLine2b" presStyleLbl="callout" presStyleIdx="9" presStyleCnt="10"/>
      <dgm:spPr/>
    </dgm:pt>
    <dgm:pt modelId="{933DA53F-3DC3-40E3-BFC5-F407BF2C6CCA}" type="pres">
      <dgm:prSet presAssocID="{8F51D114-6A08-4B2F-9955-9C421B4296C9}" presName="vertSpace2b" presStyleCnt="0"/>
      <dgm:spPr/>
    </dgm:pt>
  </dgm:ptLst>
  <dgm:cxnLst>
    <dgm:cxn modelId="{60EBDBFE-A4D3-439A-B8FD-5476C3B391AD}" srcId="{6CAA18E4-387D-4D79-B9CC-726149228B25}" destId="{B8599B15-A9C0-4310-B172-6FEC84196351}" srcOrd="3" destOrd="0" parTransId="{834ACDAA-185E-47C7-88BC-D4A0F70A75C3}" sibTransId="{4CAECEA3-F012-4B37-8321-141D72BAF1BC}"/>
    <dgm:cxn modelId="{1E398D48-1967-4FD2-8076-D05A4DC71524}" type="presOf" srcId="{6CAA18E4-387D-4D79-B9CC-726149228B25}" destId="{6F5D3E0A-6A08-4485-BC8D-F80A7F5FD2B6}" srcOrd="0" destOrd="0" presId="urn:microsoft.com/office/officeart/2008/layout/LinedList"/>
    <dgm:cxn modelId="{F6C158A8-AC04-45EB-A3ED-8BF7AAB98D2D}" srcId="{6CAA18E4-387D-4D79-B9CC-726149228B25}" destId="{B8F607F1-2723-40AB-88F5-20FA2AB2D1CA}" srcOrd="4" destOrd="0" parTransId="{352B11D7-4341-4774-9AA2-4DB1F12CB8E1}" sibTransId="{4188368C-4380-4432-A013-931090FBFBBC}"/>
    <dgm:cxn modelId="{12A8A874-5298-4489-B900-C7705AA0DE31}" srcId="{6CAA18E4-387D-4D79-B9CC-726149228B25}" destId="{8F51D114-6A08-4B2F-9955-9C421B4296C9}" srcOrd="5" destOrd="0" parTransId="{DFD4B07C-3857-4A64-9906-01050C6A1BC6}" sibTransId="{87EE6F8B-488D-49AD-8C03-713A264F7E93}"/>
    <dgm:cxn modelId="{53FDC04B-776E-4099-8865-4CEC6D48A4E3}" type="presOf" srcId="{29EC2573-1260-4F43-8C82-EE7A82820E77}" destId="{777BA7DD-FA4D-40AE-88AD-EBAD2C93FE40}" srcOrd="0" destOrd="0" presId="urn:microsoft.com/office/officeart/2008/layout/LinedList"/>
    <dgm:cxn modelId="{C96A5BFB-6572-4426-9C13-12B492E482ED}" type="presOf" srcId="{59C23322-8A0E-4E17-BD48-436D341D8E5E}" destId="{7E3958C2-6189-45D9-8E58-9BA4C2B69676}" srcOrd="0" destOrd="0" presId="urn:microsoft.com/office/officeart/2008/layout/LinedList"/>
    <dgm:cxn modelId="{4AE18660-7CF4-4E04-8328-99C2B8380CFB}" type="presOf" srcId="{A614754A-C3DA-417D-8BB5-D9E9BBF7A80A}" destId="{B41C6391-F803-4CF8-94AC-B6BC7D8406F1}" srcOrd="0" destOrd="0" presId="urn:microsoft.com/office/officeart/2008/layout/LinedList"/>
    <dgm:cxn modelId="{370D7607-B45E-42E2-A81B-664B14A1BFCE}" type="presOf" srcId="{E62F7563-E972-4BF0-A015-8094767E4672}" destId="{FCCD53E9-3300-4B6D-8B32-89EA3E6A4A08}" srcOrd="0" destOrd="0" presId="urn:microsoft.com/office/officeart/2008/layout/LinedList"/>
    <dgm:cxn modelId="{F4FA9358-0920-4216-A9B6-D0EECF215639}" srcId="{D7F6D4FE-2B39-47DC-A15B-6993E8783FC1}" destId="{59C23322-8A0E-4E17-BD48-436D341D8E5E}" srcOrd="2" destOrd="0" parTransId="{3648C878-8A7E-47EB-8276-C2B5CC90BF87}" sibTransId="{19945B61-1220-4627-AD27-BB9F569FBA8F}"/>
    <dgm:cxn modelId="{56F5F83E-2B5F-465F-88A5-4868672DAC7C}" type="presOf" srcId="{B8F607F1-2723-40AB-88F5-20FA2AB2D1CA}" destId="{C1BB8E24-131F-46D9-9ECB-61D07B594472}" srcOrd="0" destOrd="0" presId="urn:microsoft.com/office/officeart/2008/layout/LinedList"/>
    <dgm:cxn modelId="{B7BD6FB5-236D-4A90-8A68-C7702E230700}" srcId="{6CAA18E4-387D-4D79-B9CC-726149228B25}" destId="{A614754A-C3DA-417D-8BB5-D9E9BBF7A80A}" srcOrd="2" destOrd="0" parTransId="{2747E44F-8E4A-40A5-A206-F5CA6B6D4271}" sibTransId="{D2D6E54A-5B7B-47EA-8982-92E56F30E339}"/>
    <dgm:cxn modelId="{E5E1AFEA-9847-4839-A2D9-8D56FD75E0CA}" type="presOf" srcId="{8803BA2F-3626-44C4-B6F9-62CC6C87832B}" destId="{B527E156-F1CF-4D57-A22E-ED7307764525}" srcOrd="0" destOrd="0" presId="urn:microsoft.com/office/officeart/2008/layout/LinedList"/>
    <dgm:cxn modelId="{0F98D198-086D-4E68-9015-145A20C5BA92}" srcId="{D7F6D4FE-2B39-47DC-A15B-6993E8783FC1}" destId="{288348DF-1D2F-4CCB-8244-E0284CFD2058}" srcOrd="0" destOrd="0" parTransId="{51052CB3-E9B7-4D30-A5E8-54AE4CBB9011}" sibTransId="{029E45ED-B646-44D6-852A-B50E50E47C88}"/>
    <dgm:cxn modelId="{A7766DB5-4F03-474D-A1F5-C1CE94AA43AB}" srcId="{29EC2573-1260-4F43-8C82-EE7A82820E77}" destId="{0B134FEA-AA79-4E5D-981B-D02476E803B8}" srcOrd="1" destOrd="0" parTransId="{58B99124-F3BD-4E19-8D8F-BAE63B5BEE53}" sibTransId="{360968BC-652E-45B6-A245-3AF84056134A}"/>
    <dgm:cxn modelId="{FB33FB02-B549-47E1-B48F-7F212044271B}" type="presOf" srcId="{B8599B15-A9C0-4310-B172-6FEC84196351}" destId="{E4F4FD3D-374C-48F3-8B91-A12F0C469884}" srcOrd="0" destOrd="0" presId="urn:microsoft.com/office/officeart/2008/layout/LinedList"/>
    <dgm:cxn modelId="{39438AFE-57FC-4605-976A-153B13A4079A}" srcId="{D7F6D4FE-2B39-47DC-A15B-6993E8783FC1}" destId="{D5D722B8-71F8-4512-85C7-0B1A1451BA6D}" srcOrd="1" destOrd="0" parTransId="{E37DF08A-5CD5-4525-ABAF-D11E3607721F}" sibTransId="{2D87714C-60B4-46BF-9660-7583A26E90AF}"/>
    <dgm:cxn modelId="{E4936ABB-F08D-4FDD-9A6A-470776240494}" srcId="{6CAA18E4-387D-4D79-B9CC-726149228B25}" destId="{D7F6D4FE-2B39-47DC-A15B-6993E8783FC1}" srcOrd="0" destOrd="0" parTransId="{14AB6BD6-3E05-47D6-8D0E-AADA11BE64EA}" sibTransId="{27C98C22-CBDA-4DC3-8D0D-B207E097AEEF}"/>
    <dgm:cxn modelId="{5F676193-65E5-42D3-B3D0-96EF7322BE38}" type="presOf" srcId="{8F51D114-6A08-4B2F-9955-9C421B4296C9}" destId="{D06F59E7-6BD2-4885-9490-D6B42F9F2969}" srcOrd="0" destOrd="0" presId="urn:microsoft.com/office/officeart/2008/layout/LinedList"/>
    <dgm:cxn modelId="{2A209DE7-0AB6-4654-A32D-AD27C1A38554}" type="presOf" srcId="{288348DF-1D2F-4CCB-8244-E0284CFD2058}" destId="{D208C5A8-3EEC-4E9E-A216-7573AF416803}" srcOrd="0" destOrd="0" presId="urn:microsoft.com/office/officeart/2008/layout/LinedList"/>
    <dgm:cxn modelId="{C28E8A48-DD93-4D35-90F8-873B9C3D7F5F}" srcId="{6CAA18E4-387D-4D79-B9CC-726149228B25}" destId="{29EC2573-1260-4F43-8C82-EE7A82820E77}" srcOrd="1" destOrd="0" parTransId="{A1B83DFF-2DAD-441E-A61F-C122680EA474}" sibTransId="{05920938-A90B-430C-98CB-FE375EE08576}"/>
    <dgm:cxn modelId="{9356415E-58C7-4BF0-8376-A9B5D08999C1}" type="presOf" srcId="{0B134FEA-AA79-4E5D-981B-D02476E803B8}" destId="{3B4C11E8-9938-4B2A-8ACD-832009956A23}" srcOrd="0" destOrd="0" presId="urn:microsoft.com/office/officeart/2008/layout/LinedList"/>
    <dgm:cxn modelId="{2A255F81-A0BB-4733-B7C2-1BAED665A9D1}" type="presOf" srcId="{D7F6D4FE-2B39-47DC-A15B-6993E8783FC1}" destId="{552A7EA7-3D6B-4E90-A3C6-D9743640E95A}" srcOrd="0" destOrd="0" presId="urn:microsoft.com/office/officeart/2008/layout/LinedList"/>
    <dgm:cxn modelId="{1BE8AE43-4204-44BB-B4FA-6AA6972DD463}" srcId="{D7F6D4FE-2B39-47DC-A15B-6993E8783FC1}" destId="{8803BA2F-3626-44C4-B6F9-62CC6C87832B}" srcOrd="3" destOrd="0" parTransId="{EC0C82C2-10C5-499C-B28B-71E2138D4F33}" sibTransId="{5305854A-06B5-4BDD-9C38-A4ED6A2868E8}"/>
    <dgm:cxn modelId="{DDA883C8-76AB-411A-B530-73AD9C8A8156}" type="presOf" srcId="{EF5B6A6C-3D9A-4298-9E4C-49F8412D1802}" destId="{B1EEF84E-3B24-4509-BAA3-AF462BE7A440}" srcOrd="0" destOrd="0" presId="urn:microsoft.com/office/officeart/2008/layout/LinedList"/>
    <dgm:cxn modelId="{29995379-AC17-4996-A7FD-A9FD83BF2D3E}" srcId="{EF5B6A6C-3D9A-4298-9E4C-49F8412D1802}" destId="{6CAA18E4-387D-4D79-B9CC-726149228B25}" srcOrd="0" destOrd="0" parTransId="{74207920-3EB4-43DE-B967-E2D2DE7C9081}" sibTransId="{7F6C74FB-FFDE-4780-976A-655EFE5EE704}"/>
    <dgm:cxn modelId="{D4AEE8E5-6279-48CB-853F-347063C4E1CE}" srcId="{29EC2573-1260-4F43-8C82-EE7A82820E77}" destId="{E62F7563-E972-4BF0-A015-8094767E4672}" srcOrd="0" destOrd="0" parTransId="{A9DC62E7-B994-44EC-A741-E19436520F82}" sibTransId="{F06BB05C-2791-4428-B0AA-7A5CA6468734}"/>
    <dgm:cxn modelId="{8F1D9111-1988-4120-9114-FD958F163857}" type="presOf" srcId="{D5D722B8-71F8-4512-85C7-0B1A1451BA6D}" destId="{EDE1A575-16AB-4A0D-8E48-639B22417423}" srcOrd="0" destOrd="0" presId="urn:microsoft.com/office/officeart/2008/layout/LinedList"/>
    <dgm:cxn modelId="{0213C39B-5D9D-43C0-B8C5-A185E922784C}" type="presParOf" srcId="{B1EEF84E-3B24-4509-BAA3-AF462BE7A440}" destId="{2B533019-FA7F-46EF-915A-00ECBFDB757D}" srcOrd="0" destOrd="0" presId="urn:microsoft.com/office/officeart/2008/layout/LinedList"/>
    <dgm:cxn modelId="{E2068136-7091-45BB-B98D-F16B0DC467BD}" type="presParOf" srcId="{B1EEF84E-3B24-4509-BAA3-AF462BE7A440}" destId="{D051110C-2C9B-40A3-906E-4303A1B37D40}" srcOrd="1" destOrd="0" presId="urn:microsoft.com/office/officeart/2008/layout/LinedList"/>
    <dgm:cxn modelId="{1D9BFC7D-0A32-4751-85F2-B8EE9FE464ED}" type="presParOf" srcId="{D051110C-2C9B-40A3-906E-4303A1B37D40}" destId="{6F5D3E0A-6A08-4485-BC8D-F80A7F5FD2B6}" srcOrd="0" destOrd="0" presId="urn:microsoft.com/office/officeart/2008/layout/LinedList"/>
    <dgm:cxn modelId="{4BEF66BB-78AB-417B-8E87-3BA7B2F5CCBF}" type="presParOf" srcId="{D051110C-2C9B-40A3-906E-4303A1B37D40}" destId="{CB0D75F3-CA24-407E-83BE-2B936113C059}" srcOrd="1" destOrd="0" presId="urn:microsoft.com/office/officeart/2008/layout/LinedList"/>
    <dgm:cxn modelId="{B6A7E6DC-4500-4A54-BA92-AF160D8CEE02}" type="presParOf" srcId="{CB0D75F3-CA24-407E-83BE-2B936113C059}" destId="{2CDB3D22-99E2-4BD6-A7BF-96D28E2D86DE}" srcOrd="0" destOrd="0" presId="urn:microsoft.com/office/officeart/2008/layout/LinedList"/>
    <dgm:cxn modelId="{5C8DF4C3-DE39-4D86-9FFF-F598E353C6AB}" type="presParOf" srcId="{CB0D75F3-CA24-407E-83BE-2B936113C059}" destId="{3A8EA387-7DE0-482E-8C73-6DFFFCEDAD94}" srcOrd="1" destOrd="0" presId="urn:microsoft.com/office/officeart/2008/layout/LinedList"/>
    <dgm:cxn modelId="{E47B508E-2670-4C4E-A263-A834D04CCB1E}" type="presParOf" srcId="{3A8EA387-7DE0-482E-8C73-6DFFFCEDAD94}" destId="{DF55CE51-5CDF-4822-BAC7-D8B90EE441C3}" srcOrd="0" destOrd="0" presId="urn:microsoft.com/office/officeart/2008/layout/LinedList"/>
    <dgm:cxn modelId="{4F513A88-F5ED-450A-B3F7-07F1FCC14B41}" type="presParOf" srcId="{3A8EA387-7DE0-482E-8C73-6DFFFCEDAD94}" destId="{552A7EA7-3D6B-4E90-A3C6-D9743640E95A}" srcOrd="1" destOrd="0" presId="urn:microsoft.com/office/officeart/2008/layout/LinedList"/>
    <dgm:cxn modelId="{89A4EC8B-30A0-4DF0-8D8A-3E324F8FA97C}" type="presParOf" srcId="{3A8EA387-7DE0-482E-8C73-6DFFFCEDAD94}" destId="{FF15F235-957E-48FE-97A2-99E5DEBD3270}" srcOrd="2" destOrd="0" presId="urn:microsoft.com/office/officeart/2008/layout/LinedList"/>
    <dgm:cxn modelId="{E956B5A5-C119-4CCE-A071-4C94A26A3D2B}" type="presParOf" srcId="{FF15F235-957E-48FE-97A2-99E5DEBD3270}" destId="{398730AA-8121-4C15-BA40-510FD1F543F7}" srcOrd="0" destOrd="0" presId="urn:microsoft.com/office/officeart/2008/layout/LinedList"/>
    <dgm:cxn modelId="{759B3455-D442-4464-9D8C-C6BCD0BD91B3}" type="presParOf" srcId="{398730AA-8121-4C15-BA40-510FD1F543F7}" destId="{BE8FAAB2-8113-4B09-86E4-F3B70205B057}" srcOrd="0" destOrd="0" presId="urn:microsoft.com/office/officeart/2008/layout/LinedList"/>
    <dgm:cxn modelId="{54330345-04E6-4E10-B401-F45FE2E3573A}" type="presParOf" srcId="{398730AA-8121-4C15-BA40-510FD1F543F7}" destId="{D208C5A8-3EEC-4E9E-A216-7573AF416803}" srcOrd="1" destOrd="0" presId="urn:microsoft.com/office/officeart/2008/layout/LinedList"/>
    <dgm:cxn modelId="{42466F0D-A06F-4CD3-8D2E-5995886F1615}" type="presParOf" srcId="{398730AA-8121-4C15-BA40-510FD1F543F7}" destId="{CB8615D7-5089-467C-A2D6-7613A93D3FDF}" srcOrd="2" destOrd="0" presId="urn:microsoft.com/office/officeart/2008/layout/LinedList"/>
    <dgm:cxn modelId="{400350C2-9992-4A56-BA54-1F06D7D5EF09}" type="presParOf" srcId="{FF15F235-957E-48FE-97A2-99E5DEBD3270}" destId="{2D742596-E770-47A7-9500-078BBAE2BDFF}" srcOrd="1" destOrd="0" presId="urn:microsoft.com/office/officeart/2008/layout/LinedList"/>
    <dgm:cxn modelId="{3C7DE4EC-8845-43CC-BCBA-B1762C4BD6EC}" type="presParOf" srcId="{FF15F235-957E-48FE-97A2-99E5DEBD3270}" destId="{41159FFE-B92C-4803-807B-6C32D81F917C}" srcOrd="2" destOrd="0" presId="urn:microsoft.com/office/officeart/2008/layout/LinedList"/>
    <dgm:cxn modelId="{C12EDEFD-C474-45F5-88BA-8807201C7504}" type="presParOf" srcId="{41159FFE-B92C-4803-807B-6C32D81F917C}" destId="{5405044F-0F17-4A98-A61D-2454D5C06E28}" srcOrd="0" destOrd="0" presId="urn:microsoft.com/office/officeart/2008/layout/LinedList"/>
    <dgm:cxn modelId="{B1F1CB30-A0D6-499D-B0BC-27C3C825A74D}" type="presParOf" srcId="{41159FFE-B92C-4803-807B-6C32D81F917C}" destId="{EDE1A575-16AB-4A0D-8E48-639B22417423}" srcOrd="1" destOrd="0" presId="urn:microsoft.com/office/officeart/2008/layout/LinedList"/>
    <dgm:cxn modelId="{91003463-A6FC-47ED-93EB-E32259672EB2}" type="presParOf" srcId="{41159FFE-B92C-4803-807B-6C32D81F917C}" destId="{8CF5A678-2C70-42C2-8619-43E1F1A7AC87}" srcOrd="2" destOrd="0" presId="urn:microsoft.com/office/officeart/2008/layout/LinedList"/>
    <dgm:cxn modelId="{C1208EF2-5D28-4D0F-8E2D-F4E790F0DC84}" type="presParOf" srcId="{FF15F235-957E-48FE-97A2-99E5DEBD3270}" destId="{F7EAC56C-44B4-40B0-9EDE-F381D0B33F39}" srcOrd="3" destOrd="0" presId="urn:microsoft.com/office/officeart/2008/layout/LinedList"/>
    <dgm:cxn modelId="{9BD854F6-765A-4772-BC0E-B16BCC068CA6}" type="presParOf" srcId="{FF15F235-957E-48FE-97A2-99E5DEBD3270}" destId="{59D9C5A5-AB63-4D26-AD08-C751F99D456C}" srcOrd="4" destOrd="0" presId="urn:microsoft.com/office/officeart/2008/layout/LinedList"/>
    <dgm:cxn modelId="{31BFDBB4-000D-4A84-91DC-F64398DA9563}" type="presParOf" srcId="{59D9C5A5-AB63-4D26-AD08-C751F99D456C}" destId="{18500594-5BCB-4087-A9BD-FE62D06EDDB6}" srcOrd="0" destOrd="0" presId="urn:microsoft.com/office/officeart/2008/layout/LinedList"/>
    <dgm:cxn modelId="{CB2987BB-B21E-4BDB-BD16-0E01A6BE8520}" type="presParOf" srcId="{59D9C5A5-AB63-4D26-AD08-C751F99D456C}" destId="{7E3958C2-6189-45D9-8E58-9BA4C2B69676}" srcOrd="1" destOrd="0" presId="urn:microsoft.com/office/officeart/2008/layout/LinedList"/>
    <dgm:cxn modelId="{9F9141D7-DC34-4AE8-8B19-A11C27FFB23B}" type="presParOf" srcId="{59D9C5A5-AB63-4D26-AD08-C751F99D456C}" destId="{2289E18D-1438-478F-8A4D-E26ABB636DAD}" srcOrd="2" destOrd="0" presId="urn:microsoft.com/office/officeart/2008/layout/LinedList"/>
    <dgm:cxn modelId="{AA0FFD4C-5C99-40DC-8566-A513C5B682B0}" type="presParOf" srcId="{FF15F235-957E-48FE-97A2-99E5DEBD3270}" destId="{35BCE5B0-27EA-476C-8660-12292D115B63}" srcOrd="5" destOrd="0" presId="urn:microsoft.com/office/officeart/2008/layout/LinedList"/>
    <dgm:cxn modelId="{2F914C39-9493-4866-BB12-2D512563EB73}" type="presParOf" srcId="{FF15F235-957E-48FE-97A2-99E5DEBD3270}" destId="{2F570676-6E75-4E36-A48B-D7EB3A94234D}" srcOrd="6" destOrd="0" presId="urn:microsoft.com/office/officeart/2008/layout/LinedList"/>
    <dgm:cxn modelId="{D8078691-13E8-435E-A1EC-BFB2B735AD3B}" type="presParOf" srcId="{2F570676-6E75-4E36-A48B-D7EB3A94234D}" destId="{24DE3160-1640-481E-BBB9-3EC807490D25}" srcOrd="0" destOrd="0" presId="urn:microsoft.com/office/officeart/2008/layout/LinedList"/>
    <dgm:cxn modelId="{287CD9BF-C6F3-4772-978D-D97CD02B36AE}" type="presParOf" srcId="{2F570676-6E75-4E36-A48B-D7EB3A94234D}" destId="{B527E156-F1CF-4D57-A22E-ED7307764525}" srcOrd="1" destOrd="0" presId="urn:microsoft.com/office/officeart/2008/layout/LinedList"/>
    <dgm:cxn modelId="{1EA43302-DAE8-402F-83BE-3FCB0103114F}" type="presParOf" srcId="{2F570676-6E75-4E36-A48B-D7EB3A94234D}" destId="{3790A031-2830-41F2-A557-33FC58C752CC}" srcOrd="2" destOrd="0" presId="urn:microsoft.com/office/officeart/2008/layout/LinedList"/>
    <dgm:cxn modelId="{7929AC24-A5F7-423A-A29E-6051021E2B16}" type="presParOf" srcId="{CB0D75F3-CA24-407E-83BE-2B936113C059}" destId="{33BDEEF6-8892-4C3A-91CA-22B7546EFEF7}" srcOrd="2" destOrd="0" presId="urn:microsoft.com/office/officeart/2008/layout/LinedList"/>
    <dgm:cxn modelId="{E96F5F9A-225C-4CF2-9646-73C5517515F2}" type="presParOf" srcId="{CB0D75F3-CA24-407E-83BE-2B936113C059}" destId="{0EB7337A-A458-4F88-B502-E59CFDCCD878}" srcOrd="3" destOrd="0" presId="urn:microsoft.com/office/officeart/2008/layout/LinedList"/>
    <dgm:cxn modelId="{504317B7-65E7-489C-AF6C-A98A1A6032B2}" type="presParOf" srcId="{CB0D75F3-CA24-407E-83BE-2B936113C059}" destId="{E7567EA8-D9E7-4D8F-BEB4-297F961AE8DF}" srcOrd="4" destOrd="0" presId="urn:microsoft.com/office/officeart/2008/layout/LinedList"/>
    <dgm:cxn modelId="{ACC405D8-D9E0-4876-96DF-D57667B3241E}" type="presParOf" srcId="{E7567EA8-D9E7-4D8F-BEB4-297F961AE8DF}" destId="{148A2505-A0B8-4166-8A8F-39E39DFDB53F}" srcOrd="0" destOrd="0" presId="urn:microsoft.com/office/officeart/2008/layout/LinedList"/>
    <dgm:cxn modelId="{741DB94D-9EC9-441A-B7BD-183068585490}" type="presParOf" srcId="{E7567EA8-D9E7-4D8F-BEB4-297F961AE8DF}" destId="{777BA7DD-FA4D-40AE-88AD-EBAD2C93FE40}" srcOrd="1" destOrd="0" presId="urn:microsoft.com/office/officeart/2008/layout/LinedList"/>
    <dgm:cxn modelId="{CC908C02-878C-4442-BA0D-FD192F6E7658}" type="presParOf" srcId="{E7567EA8-D9E7-4D8F-BEB4-297F961AE8DF}" destId="{FD10711A-D81F-4231-8B86-CF9ABD37F0A2}" srcOrd="2" destOrd="0" presId="urn:microsoft.com/office/officeart/2008/layout/LinedList"/>
    <dgm:cxn modelId="{894BF9EC-9847-4AFC-BC29-0CEC2501BADE}" type="presParOf" srcId="{FD10711A-D81F-4231-8B86-CF9ABD37F0A2}" destId="{F5049B80-DB7A-4004-B8E4-1BB7AF5288B2}" srcOrd="0" destOrd="0" presId="urn:microsoft.com/office/officeart/2008/layout/LinedList"/>
    <dgm:cxn modelId="{2C9BAF53-59BF-4843-B829-DEC00FEFBFFF}" type="presParOf" srcId="{F5049B80-DB7A-4004-B8E4-1BB7AF5288B2}" destId="{908CF3C4-33C5-47AF-AA5E-03C75DC4BF78}" srcOrd="0" destOrd="0" presId="urn:microsoft.com/office/officeart/2008/layout/LinedList"/>
    <dgm:cxn modelId="{F5F9E278-2114-4A77-8C19-1AB9115099A4}" type="presParOf" srcId="{F5049B80-DB7A-4004-B8E4-1BB7AF5288B2}" destId="{FCCD53E9-3300-4B6D-8B32-89EA3E6A4A08}" srcOrd="1" destOrd="0" presId="urn:microsoft.com/office/officeart/2008/layout/LinedList"/>
    <dgm:cxn modelId="{F2D7DD91-CE74-47B0-9B3D-B1C72F21BBD9}" type="presParOf" srcId="{F5049B80-DB7A-4004-B8E4-1BB7AF5288B2}" destId="{497E9908-DA90-46CE-A111-881F21D1CCC0}" srcOrd="2" destOrd="0" presId="urn:microsoft.com/office/officeart/2008/layout/LinedList"/>
    <dgm:cxn modelId="{6A6C923F-9F77-423F-B372-418D6F2F7819}" type="presParOf" srcId="{FD10711A-D81F-4231-8B86-CF9ABD37F0A2}" destId="{1DA01934-0BF9-4574-91AE-9005F28F8648}" srcOrd="1" destOrd="0" presId="urn:microsoft.com/office/officeart/2008/layout/LinedList"/>
    <dgm:cxn modelId="{8FA4D886-7B72-4A2E-BC61-05832658AD93}" type="presParOf" srcId="{FD10711A-D81F-4231-8B86-CF9ABD37F0A2}" destId="{C6A363EC-BC29-452B-9D0F-0F55397212E0}" srcOrd="2" destOrd="0" presId="urn:microsoft.com/office/officeart/2008/layout/LinedList"/>
    <dgm:cxn modelId="{F8EFAF1B-38C5-408E-8796-FB56BEBCF869}" type="presParOf" srcId="{C6A363EC-BC29-452B-9D0F-0F55397212E0}" destId="{866040F0-0030-4971-A4C2-BA2D15E8A4AB}" srcOrd="0" destOrd="0" presId="urn:microsoft.com/office/officeart/2008/layout/LinedList"/>
    <dgm:cxn modelId="{0A8F14FB-FCB4-4BAB-A317-DE3ACF8CDF5A}" type="presParOf" srcId="{C6A363EC-BC29-452B-9D0F-0F55397212E0}" destId="{3B4C11E8-9938-4B2A-8ACD-832009956A23}" srcOrd="1" destOrd="0" presId="urn:microsoft.com/office/officeart/2008/layout/LinedList"/>
    <dgm:cxn modelId="{49E5013A-915E-44D7-A3C6-A15968D31C81}" type="presParOf" srcId="{C6A363EC-BC29-452B-9D0F-0F55397212E0}" destId="{F4DFFCE7-37BE-4775-9B35-5AF33D4938A8}" srcOrd="2" destOrd="0" presId="urn:microsoft.com/office/officeart/2008/layout/LinedList"/>
    <dgm:cxn modelId="{11565935-4811-40FB-B1C5-E5DFF1A8B3AC}" type="presParOf" srcId="{CB0D75F3-CA24-407E-83BE-2B936113C059}" destId="{DC5F8B3E-6AE9-453A-B444-8A6E07A06004}" srcOrd="5" destOrd="0" presId="urn:microsoft.com/office/officeart/2008/layout/LinedList"/>
    <dgm:cxn modelId="{B1F94670-B80A-4128-8C30-A22A5702000A}" type="presParOf" srcId="{CB0D75F3-CA24-407E-83BE-2B936113C059}" destId="{B3FA4519-C1E5-45A4-AC0E-233380F2912D}" srcOrd="6" destOrd="0" presId="urn:microsoft.com/office/officeart/2008/layout/LinedList"/>
    <dgm:cxn modelId="{1434CC98-68B5-4A97-8488-A5A8650D88EB}" type="presParOf" srcId="{CB0D75F3-CA24-407E-83BE-2B936113C059}" destId="{773798BE-AD23-4D95-B14A-6640CB1312BE}" srcOrd="7" destOrd="0" presId="urn:microsoft.com/office/officeart/2008/layout/LinedList"/>
    <dgm:cxn modelId="{7A99103B-4BCE-449A-9676-46CA7C82FDD9}" type="presParOf" srcId="{773798BE-AD23-4D95-B14A-6640CB1312BE}" destId="{7D2EB149-34C2-4079-BD82-81532C0EBAA2}" srcOrd="0" destOrd="0" presId="urn:microsoft.com/office/officeart/2008/layout/LinedList"/>
    <dgm:cxn modelId="{16FEEE0F-9083-4E86-967F-E4E629D4EFAE}" type="presParOf" srcId="{773798BE-AD23-4D95-B14A-6640CB1312BE}" destId="{B41C6391-F803-4CF8-94AC-B6BC7D8406F1}" srcOrd="1" destOrd="0" presId="urn:microsoft.com/office/officeart/2008/layout/LinedList"/>
    <dgm:cxn modelId="{18312C57-141D-44FF-B784-F810F079A866}" type="presParOf" srcId="{773798BE-AD23-4D95-B14A-6640CB1312BE}" destId="{024938F9-6829-4086-9502-03F9B1F4E3CE}" srcOrd="2" destOrd="0" presId="urn:microsoft.com/office/officeart/2008/layout/LinedList"/>
    <dgm:cxn modelId="{1B0C7B27-C4AA-4E7F-9699-FEB3E83EA69E}" type="presParOf" srcId="{CB0D75F3-CA24-407E-83BE-2B936113C059}" destId="{0D4FF0A1-234D-4A29-93D8-8E9C3EBFCBCA}" srcOrd="8" destOrd="0" presId="urn:microsoft.com/office/officeart/2008/layout/LinedList"/>
    <dgm:cxn modelId="{C18581BB-316D-49D4-94C8-391ED3083D11}" type="presParOf" srcId="{CB0D75F3-CA24-407E-83BE-2B936113C059}" destId="{CB265E3B-B60C-4DC2-B4F8-E2F228B81F3E}" srcOrd="9" destOrd="0" presId="urn:microsoft.com/office/officeart/2008/layout/LinedList"/>
    <dgm:cxn modelId="{CA329A20-1B28-4737-83B1-0DCD8EC33B19}" type="presParOf" srcId="{CB0D75F3-CA24-407E-83BE-2B936113C059}" destId="{1A860D0E-CE76-419A-A775-07AEBB679229}" srcOrd="10" destOrd="0" presId="urn:microsoft.com/office/officeart/2008/layout/LinedList"/>
    <dgm:cxn modelId="{AA95FE17-92C2-4D99-B2BA-58B2DAF08B12}" type="presParOf" srcId="{1A860D0E-CE76-419A-A775-07AEBB679229}" destId="{72EE5B31-BB5E-47FD-8F13-9056E6FD8F3E}" srcOrd="0" destOrd="0" presId="urn:microsoft.com/office/officeart/2008/layout/LinedList"/>
    <dgm:cxn modelId="{36CE7810-3900-4794-8119-E0489AD49827}" type="presParOf" srcId="{1A860D0E-CE76-419A-A775-07AEBB679229}" destId="{E4F4FD3D-374C-48F3-8B91-A12F0C469884}" srcOrd="1" destOrd="0" presId="urn:microsoft.com/office/officeart/2008/layout/LinedList"/>
    <dgm:cxn modelId="{D5D0F390-E041-4E6E-89AC-7FDDD8AAB72C}" type="presParOf" srcId="{1A860D0E-CE76-419A-A775-07AEBB679229}" destId="{E85DBC8A-B91C-4FA4-8D3C-28ACF9BCE1C6}" srcOrd="2" destOrd="0" presId="urn:microsoft.com/office/officeart/2008/layout/LinedList"/>
    <dgm:cxn modelId="{9F1CA9AE-AF5F-4709-8893-D02A1E011AFC}" type="presParOf" srcId="{CB0D75F3-CA24-407E-83BE-2B936113C059}" destId="{C69814E5-F8F8-410F-92F9-FCFED44996EB}" srcOrd="11" destOrd="0" presId="urn:microsoft.com/office/officeart/2008/layout/LinedList"/>
    <dgm:cxn modelId="{65469E22-CDBB-4424-A8DD-90CE16EF2D6A}" type="presParOf" srcId="{CB0D75F3-CA24-407E-83BE-2B936113C059}" destId="{045DC471-B823-416F-B6AE-76ED0F065FFE}" srcOrd="12" destOrd="0" presId="urn:microsoft.com/office/officeart/2008/layout/LinedList"/>
    <dgm:cxn modelId="{737DE254-8AB5-4DC9-9EF8-6279B91310ED}" type="presParOf" srcId="{CB0D75F3-CA24-407E-83BE-2B936113C059}" destId="{5B10F48B-0AE0-495F-A81C-1BCC4917EB04}" srcOrd="13" destOrd="0" presId="urn:microsoft.com/office/officeart/2008/layout/LinedList"/>
    <dgm:cxn modelId="{85E96439-8E5E-4E9C-BA8C-F97A3F808841}" type="presParOf" srcId="{5B10F48B-0AE0-495F-A81C-1BCC4917EB04}" destId="{EFDFE98E-2777-490A-A848-91D750CBB68A}" srcOrd="0" destOrd="0" presId="urn:microsoft.com/office/officeart/2008/layout/LinedList"/>
    <dgm:cxn modelId="{19EAC4E1-106D-4A94-8E60-0F42B24DAF7A}" type="presParOf" srcId="{5B10F48B-0AE0-495F-A81C-1BCC4917EB04}" destId="{C1BB8E24-131F-46D9-9ECB-61D07B594472}" srcOrd="1" destOrd="0" presId="urn:microsoft.com/office/officeart/2008/layout/LinedList"/>
    <dgm:cxn modelId="{B7ED3216-AC17-493E-A96B-568D3CF4D7FC}" type="presParOf" srcId="{5B10F48B-0AE0-495F-A81C-1BCC4917EB04}" destId="{B5E2F667-EB06-4605-8EA2-ACDDF9ADED39}" srcOrd="2" destOrd="0" presId="urn:microsoft.com/office/officeart/2008/layout/LinedList"/>
    <dgm:cxn modelId="{C45651B0-A072-474C-920E-5423D387B22B}" type="presParOf" srcId="{CB0D75F3-CA24-407E-83BE-2B936113C059}" destId="{9455695D-5D29-4367-AEA0-C1B9F0C1CAEA}" srcOrd="14" destOrd="0" presId="urn:microsoft.com/office/officeart/2008/layout/LinedList"/>
    <dgm:cxn modelId="{12BFF596-0680-417C-BD34-837FD479B555}" type="presParOf" srcId="{CB0D75F3-CA24-407E-83BE-2B936113C059}" destId="{E50F29B3-F094-4FE3-9791-860EF2AD9638}" srcOrd="15" destOrd="0" presId="urn:microsoft.com/office/officeart/2008/layout/LinedList"/>
    <dgm:cxn modelId="{56662858-25A9-4912-8C80-73F61750FE2F}" type="presParOf" srcId="{CB0D75F3-CA24-407E-83BE-2B936113C059}" destId="{9CB05977-F7D9-4AA3-8115-2492D055DCE4}" srcOrd="16" destOrd="0" presId="urn:microsoft.com/office/officeart/2008/layout/LinedList"/>
    <dgm:cxn modelId="{E56A9CDF-B8B1-4BC1-9A57-10BD588201C0}" type="presParOf" srcId="{9CB05977-F7D9-4AA3-8115-2492D055DCE4}" destId="{0B256BDD-072D-41DA-8D11-FC86DE5A466E}" srcOrd="0" destOrd="0" presId="urn:microsoft.com/office/officeart/2008/layout/LinedList"/>
    <dgm:cxn modelId="{4A0BA5ED-364C-489C-A64B-C327A5DAFF91}" type="presParOf" srcId="{9CB05977-F7D9-4AA3-8115-2492D055DCE4}" destId="{D06F59E7-6BD2-4885-9490-D6B42F9F2969}" srcOrd="1" destOrd="0" presId="urn:microsoft.com/office/officeart/2008/layout/LinedList"/>
    <dgm:cxn modelId="{96D8D8F5-2EB8-467D-9307-4C4673674005}" type="presParOf" srcId="{9CB05977-F7D9-4AA3-8115-2492D055DCE4}" destId="{02FA5019-F0EE-4470-8B6F-7FEB2771D65D}" srcOrd="2" destOrd="0" presId="urn:microsoft.com/office/officeart/2008/layout/LinedList"/>
    <dgm:cxn modelId="{E999B5EF-F813-40E7-8E87-D7AA240AFE57}" type="presParOf" srcId="{CB0D75F3-CA24-407E-83BE-2B936113C059}" destId="{DB0DA93C-088E-4412-BD4D-28169B7177B8}" srcOrd="17" destOrd="0" presId="urn:microsoft.com/office/officeart/2008/layout/LinedList"/>
    <dgm:cxn modelId="{CCC0BF99-1E45-45E6-8ECA-9D4BDA13185B}" type="presParOf" srcId="{CB0D75F3-CA24-407E-83BE-2B936113C059}" destId="{933DA53F-3DC3-40E3-BFC5-F407BF2C6CCA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BBCB26-DE79-472B-B086-D623E956068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C940D5-BCAB-4B05-B7FD-D8FED690CD3C}">
      <dgm:prSet phldrT="[Text]"/>
      <dgm:spPr/>
      <dgm:t>
        <a:bodyPr/>
        <a:lstStyle/>
        <a:p>
          <a:r>
            <a:rPr lang="en-US" dirty="0" smtClean="0"/>
            <a:t>Update from the repository</a:t>
          </a:r>
          <a:endParaRPr lang="en-US" dirty="0"/>
        </a:p>
      </dgm:t>
    </dgm:pt>
    <dgm:pt modelId="{7FF2935F-52CA-4326-BC94-3EBCEE79280F}" type="parTrans" cxnId="{526EC895-C61F-439C-9995-6F275B4931CA}">
      <dgm:prSet/>
      <dgm:spPr/>
      <dgm:t>
        <a:bodyPr/>
        <a:lstStyle/>
        <a:p>
          <a:endParaRPr lang="en-US"/>
        </a:p>
      </dgm:t>
    </dgm:pt>
    <dgm:pt modelId="{A8F1D13D-38B9-4F6D-BB8E-820429B5F52C}" type="sibTrans" cxnId="{526EC895-C61F-439C-9995-6F275B4931CA}">
      <dgm:prSet/>
      <dgm:spPr/>
      <dgm:t>
        <a:bodyPr/>
        <a:lstStyle/>
        <a:p>
          <a:endParaRPr lang="en-US"/>
        </a:p>
      </dgm:t>
    </dgm:pt>
    <dgm:pt modelId="{0A9F3D24-587F-4253-B5BC-79AE449C1A7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Create or edit a sketch</a:t>
          </a:r>
        </a:p>
      </dgm:t>
    </dgm:pt>
    <dgm:pt modelId="{4C71EAF9-D21F-41D8-B36A-19540F58C60D}" type="parTrans" cxnId="{D8D5E098-B98E-4CCD-B6C1-56DD0505EBFB}">
      <dgm:prSet/>
      <dgm:spPr/>
      <dgm:t>
        <a:bodyPr/>
        <a:lstStyle/>
        <a:p>
          <a:endParaRPr lang="en-US"/>
        </a:p>
      </dgm:t>
    </dgm:pt>
    <dgm:pt modelId="{4CF918B4-CBF2-4135-883D-65AE21F7C891}" type="sibTrans" cxnId="{D8D5E098-B98E-4CCD-B6C1-56DD0505EBFB}">
      <dgm:prSet/>
      <dgm:spPr/>
      <dgm:t>
        <a:bodyPr/>
        <a:lstStyle/>
        <a:p>
          <a:endParaRPr lang="en-US"/>
        </a:p>
      </dgm:t>
    </dgm:pt>
    <dgm:pt modelId="{BFE4BD85-0E2A-4129-B50F-AFCAA1D7B7F1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Save file in your “working” folder</a:t>
          </a:r>
        </a:p>
      </dgm:t>
    </dgm:pt>
    <dgm:pt modelId="{F6DD5F3E-073F-4F31-984D-AC52D907395D}" type="parTrans" cxnId="{0B19CC4B-E417-49A8-A0AE-59EB65F791A6}">
      <dgm:prSet/>
      <dgm:spPr/>
      <dgm:t>
        <a:bodyPr/>
        <a:lstStyle/>
        <a:p>
          <a:endParaRPr lang="en-US"/>
        </a:p>
      </dgm:t>
    </dgm:pt>
    <dgm:pt modelId="{523D231F-68FF-4B17-91B2-A256BAB1DB63}" type="sibTrans" cxnId="{0B19CC4B-E417-49A8-A0AE-59EB65F791A6}">
      <dgm:prSet/>
      <dgm:spPr/>
      <dgm:t>
        <a:bodyPr/>
        <a:lstStyle/>
        <a:p>
          <a:endParaRPr lang="en-US"/>
        </a:p>
      </dgm:t>
    </dgm:pt>
    <dgm:pt modelId="{D6470F1E-98F2-4A47-AFE3-BC3DEAC7EF3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Repeat for other sketches</a:t>
          </a:r>
          <a:endParaRPr lang="en-US" dirty="0"/>
        </a:p>
      </dgm:t>
    </dgm:pt>
    <dgm:pt modelId="{CF2DCF43-60E0-4EE0-A9FE-41995364B564}" type="parTrans" cxnId="{D6CD13DD-7AFB-49E6-A14A-2C8D4A84D22C}">
      <dgm:prSet/>
      <dgm:spPr/>
      <dgm:t>
        <a:bodyPr/>
        <a:lstStyle/>
        <a:p>
          <a:endParaRPr lang="en-US"/>
        </a:p>
      </dgm:t>
    </dgm:pt>
    <dgm:pt modelId="{F6F14491-4649-4DB7-B4FC-C12D021C4ED5}" type="sibTrans" cxnId="{D6CD13DD-7AFB-49E6-A14A-2C8D4A84D22C}">
      <dgm:prSet/>
      <dgm:spPr/>
      <dgm:t>
        <a:bodyPr/>
        <a:lstStyle/>
        <a:p>
          <a:endParaRPr lang="en-US"/>
        </a:p>
      </dgm:t>
    </dgm:pt>
    <dgm:pt modelId="{163C75D6-1D46-4A8C-A67C-241A85C8EC79}">
      <dgm:prSet/>
      <dgm:spPr/>
      <dgm:t>
        <a:bodyPr/>
        <a:lstStyle/>
        <a:p>
          <a:r>
            <a:rPr lang="en-US" dirty="0" smtClean="0"/>
            <a:t>Commit work to repository</a:t>
          </a:r>
          <a:endParaRPr lang="en-US" dirty="0"/>
        </a:p>
      </dgm:t>
    </dgm:pt>
    <dgm:pt modelId="{B46E2164-2B14-4CB2-BFA2-C75617C156CB}" type="parTrans" cxnId="{5FAACBA0-0D71-457B-BC14-674D02DAC089}">
      <dgm:prSet/>
      <dgm:spPr/>
      <dgm:t>
        <a:bodyPr/>
        <a:lstStyle/>
        <a:p>
          <a:endParaRPr lang="en-US"/>
        </a:p>
      </dgm:t>
    </dgm:pt>
    <dgm:pt modelId="{763235AE-DEDE-4C60-BD36-D524BADF89FA}" type="sibTrans" cxnId="{5FAACBA0-0D71-457B-BC14-674D02DAC089}">
      <dgm:prSet/>
      <dgm:spPr/>
      <dgm:t>
        <a:bodyPr/>
        <a:lstStyle/>
        <a:p>
          <a:endParaRPr lang="en-US"/>
        </a:p>
      </dgm:t>
    </dgm:pt>
    <dgm:pt modelId="{99821FDD-849B-46ED-B715-8CE28729633C}">
      <dgm:prSet phldrT="[Text]"/>
      <dgm:spPr/>
      <dgm:t>
        <a:bodyPr/>
        <a:lstStyle/>
        <a:p>
          <a:r>
            <a:rPr lang="en-US" smtClean="0"/>
            <a:t>Open </a:t>
          </a:r>
          <a:r>
            <a:rPr lang="en-US" dirty="0" smtClean="0"/>
            <a:t>NX or </a:t>
          </a:r>
          <a:r>
            <a:rPr lang="en-US" dirty="0" err="1" smtClean="0"/>
            <a:t>Solidworks</a:t>
          </a:r>
          <a:r>
            <a:rPr lang="en-US" dirty="0" smtClean="0"/>
            <a:t> as appropriate</a:t>
          </a:r>
          <a:endParaRPr lang="en-US" dirty="0"/>
        </a:p>
      </dgm:t>
    </dgm:pt>
    <dgm:pt modelId="{6DB0212A-BCD0-451B-BD54-F36544FF3786}" type="parTrans" cxnId="{E52A5261-75F4-40CC-BC71-595FB38FFEAA}">
      <dgm:prSet/>
      <dgm:spPr/>
      <dgm:t>
        <a:bodyPr/>
        <a:lstStyle/>
        <a:p>
          <a:endParaRPr lang="en-US"/>
        </a:p>
      </dgm:t>
    </dgm:pt>
    <dgm:pt modelId="{B76A37B7-6A78-4522-8D79-EDABC440A305}" type="sibTrans" cxnId="{E52A5261-75F4-40CC-BC71-595FB38FFEAA}">
      <dgm:prSet/>
      <dgm:spPr/>
      <dgm:t>
        <a:bodyPr/>
        <a:lstStyle/>
        <a:p>
          <a:endParaRPr lang="en-US"/>
        </a:p>
      </dgm:t>
    </dgm:pt>
    <dgm:pt modelId="{68819066-0BA7-4953-8FC3-BCA1000AE103}">
      <dgm:prSet phldrT="[Text]"/>
      <dgm:spPr/>
      <dgm:t>
        <a:bodyPr/>
        <a:lstStyle/>
        <a:p>
          <a:r>
            <a:rPr lang="en-US" dirty="0" smtClean="0"/>
            <a:t>Fetch new or modified files</a:t>
          </a:r>
          <a:endParaRPr lang="en-US" dirty="0"/>
        </a:p>
      </dgm:t>
    </dgm:pt>
    <dgm:pt modelId="{A26E6DA5-849A-4C4E-8F0E-64E033CBECB4}" type="parTrans" cxnId="{0C3DBC3D-A506-4F91-9406-9C45507B07DC}">
      <dgm:prSet/>
      <dgm:spPr/>
      <dgm:t>
        <a:bodyPr/>
        <a:lstStyle/>
        <a:p>
          <a:endParaRPr lang="en-US"/>
        </a:p>
      </dgm:t>
    </dgm:pt>
    <dgm:pt modelId="{DC88610B-D3D5-44CD-A2B1-D951036511A9}" type="sibTrans" cxnId="{0C3DBC3D-A506-4F91-9406-9C45507B07DC}">
      <dgm:prSet/>
      <dgm:spPr/>
      <dgm:t>
        <a:bodyPr/>
        <a:lstStyle/>
        <a:p>
          <a:endParaRPr lang="en-US"/>
        </a:p>
      </dgm:t>
    </dgm:pt>
    <dgm:pt modelId="{7BE6A69D-7476-44EA-A96A-97A9B44C77C0}">
      <dgm:prSet/>
      <dgm:spPr/>
      <dgm:t>
        <a:bodyPr/>
        <a:lstStyle/>
        <a:p>
          <a:r>
            <a:rPr lang="en-US" dirty="0" smtClean="0"/>
            <a:t>Save your new or modified files</a:t>
          </a:r>
          <a:endParaRPr lang="en-US" dirty="0"/>
        </a:p>
      </dgm:t>
    </dgm:pt>
    <dgm:pt modelId="{DC341FD8-0DB7-437A-B5F6-BF18D6BE1C0F}" type="parTrans" cxnId="{7A0FD4A8-75C7-4BE9-96AC-53CB6D10AE72}">
      <dgm:prSet/>
      <dgm:spPr/>
      <dgm:t>
        <a:bodyPr/>
        <a:lstStyle/>
        <a:p>
          <a:endParaRPr lang="en-US"/>
        </a:p>
      </dgm:t>
    </dgm:pt>
    <dgm:pt modelId="{7A177F21-5F36-42D0-86A2-0B076B455FD7}" type="sibTrans" cxnId="{7A0FD4A8-75C7-4BE9-96AC-53CB6D10AE72}">
      <dgm:prSet/>
      <dgm:spPr/>
      <dgm:t>
        <a:bodyPr/>
        <a:lstStyle/>
        <a:p>
          <a:endParaRPr lang="en-US"/>
        </a:p>
      </dgm:t>
    </dgm:pt>
    <dgm:pt modelId="{C5EE6FBF-9D2E-41B1-A78A-947ED387B1B2}" type="pres">
      <dgm:prSet presAssocID="{4BBBCB26-DE79-472B-B086-D623E95606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3A0974-2804-46A5-AE2B-42A12A0C8FCD}" type="pres">
      <dgm:prSet presAssocID="{4BBBCB26-DE79-472B-B086-D623E9560685}" presName="tSp" presStyleCnt="0"/>
      <dgm:spPr/>
    </dgm:pt>
    <dgm:pt modelId="{A8BBB295-5499-4017-ACA5-2D0DE8A910DF}" type="pres">
      <dgm:prSet presAssocID="{4BBBCB26-DE79-472B-B086-D623E9560685}" presName="bSp" presStyleCnt="0"/>
      <dgm:spPr/>
    </dgm:pt>
    <dgm:pt modelId="{8566C73E-7FFA-4035-B39C-7FD95771FFD4}" type="pres">
      <dgm:prSet presAssocID="{4BBBCB26-DE79-472B-B086-D623E9560685}" presName="process" presStyleCnt="0"/>
      <dgm:spPr/>
    </dgm:pt>
    <dgm:pt modelId="{E30F7350-690D-4D6C-BA3F-723DC82E2C01}" type="pres">
      <dgm:prSet presAssocID="{52C940D5-BCAB-4B05-B7FD-D8FED690CD3C}" presName="composite1" presStyleCnt="0"/>
      <dgm:spPr/>
    </dgm:pt>
    <dgm:pt modelId="{D4DAEF2B-B000-4102-8F97-172DFB6EB61D}" type="pres">
      <dgm:prSet presAssocID="{52C940D5-BCAB-4B05-B7FD-D8FED690CD3C}" presName="dummyNode1" presStyleLbl="node1" presStyleIdx="0" presStyleCnt="3"/>
      <dgm:spPr/>
    </dgm:pt>
    <dgm:pt modelId="{3EDD368A-370D-4684-B373-AFDB5F80731F}" type="pres">
      <dgm:prSet presAssocID="{52C940D5-BCAB-4B05-B7FD-D8FED690CD3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6A140-33AD-4D32-A2D0-CE7BDE79C22D}" type="pres">
      <dgm:prSet presAssocID="{52C940D5-BCAB-4B05-B7FD-D8FED690CD3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A444B-90A9-4953-B789-5E2C35016EC8}" type="pres">
      <dgm:prSet presAssocID="{52C940D5-BCAB-4B05-B7FD-D8FED690CD3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767F2C-C12B-4575-B5DD-A80E7D3E8078}" type="pres">
      <dgm:prSet presAssocID="{52C940D5-BCAB-4B05-B7FD-D8FED690CD3C}" presName="connSite1" presStyleCnt="0"/>
      <dgm:spPr/>
    </dgm:pt>
    <dgm:pt modelId="{DE522757-F26E-4C96-8B29-361B1E3CD87F}" type="pres">
      <dgm:prSet presAssocID="{A8F1D13D-38B9-4F6D-BB8E-820429B5F52C}" presName="Name9" presStyleLbl="sibTrans2D1" presStyleIdx="0" presStyleCnt="2"/>
      <dgm:spPr/>
      <dgm:t>
        <a:bodyPr/>
        <a:lstStyle/>
        <a:p>
          <a:endParaRPr lang="en-US"/>
        </a:p>
      </dgm:t>
    </dgm:pt>
    <dgm:pt modelId="{DBEAD951-358A-4BBE-9E12-848AEB0F558C}" type="pres">
      <dgm:prSet presAssocID="{99821FDD-849B-46ED-B715-8CE28729633C}" presName="composite2" presStyleCnt="0"/>
      <dgm:spPr/>
    </dgm:pt>
    <dgm:pt modelId="{3F2F338B-B07B-44CA-A2EA-C96D9D290A1D}" type="pres">
      <dgm:prSet presAssocID="{99821FDD-849B-46ED-B715-8CE28729633C}" presName="dummyNode2" presStyleLbl="node1" presStyleIdx="0" presStyleCnt="3"/>
      <dgm:spPr/>
    </dgm:pt>
    <dgm:pt modelId="{02207379-E008-4B05-A672-434F567094AB}" type="pres">
      <dgm:prSet presAssocID="{99821FDD-849B-46ED-B715-8CE28729633C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5712F0-D592-475C-8545-CD85428EDB51}" type="pres">
      <dgm:prSet presAssocID="{99821FDD-849B-46ED-B715-8CE28729633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CA9A6-3CAF-4BF9-8D72-0A8A6A9BF46E}" type="pres">
      <dgm:prSet presAssocID="{99821FDD-849B-46ED-B715-8CE28729633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CE5EE-83C5-4F13-B1FA-3F49DE1CC4A7}" type="pres">
      <dgm:prSet presAssocID="{99821FDD-849B-46ED-B715-8CE28729633C}" presName="connSite2" presStyleCnt="0"/>
      <dgm:spPr/>
    </dgm:pt>
    <dgm:pt modelId="{8555921A-126E-44FD-A486-8D400AD640CC}" type="pres">
      <dgm:prSet presAssocID="{B76A37B7-6A78-4522-8D79-EDABC440A305}" presName="Name18" presStyleLbl="sibTrans2D1" presStyleIdx="1" presStyleCnt="2"/>
      <dgm:spPr/>
      <dgm:t>
        <a:bodyPr/>
        <a:lstStyle/>
        <a:p>
          <a:endParaRPr lang="en-US"/>
        </a:p>
      </dgm:t>
    </dgm:pt>
    <dgm:pt modelId="{5AB743AF-4BBA-435D-8D42-3E25034225A2}" type="pres">
      <dgm:prSet presAssocID="{163C75D6-1D46-4A8C-A67C-241A85C8EC79}" presName="composite1" presStyleCnt="0"/>
      <dgm:spPr/>
    </dgm:pt>
    <dgm:pt modelId="{4F6C772A-95C3-4446-87E7-E424B72DDF62}" type="pres">
      <dgm:prSet presAssocID="{163C75D6-1D46-4A8C-A67C-241A85C8EC79}" presName="dummyNode1" presStyleLbl="node1" presStyleIdx="1" presStyleCnt="3"/>
      <dgm:spPr/>
    </dgm:pt>
    <dgm:pt modelId="{ACD3EFC2-0D87-4753-8045-51F434AE765E}" type="pres">
      <dgm:prSet presAssocID="{163C75D6-1D46-4A8C-A67C-241A85C8EC7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B6D28-1EB7-47D6-A855-185ADB149DDE}" type="pres">
      <dgm:prSet presAssocID="{163C75D6-1D46-4A8C-A67C-241A85C8EC7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C860B-9D12-467E-840B-B1D8D3BA005D}" type="pres">
      <dgm:prSet presAssocID="{163C75D6-1D46-4A8C-A67C-241A85C8EC7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2356E-D45B-4AB6-B931-F3C082C37CE1}" type="pres">
      <dgm:prSet presAssocID="{163C75D6-1D46-4A8C-A67C-241A85C8EC79}" presName="connSite1" presStyleCnt="0"/>
      <dgm:spPr/>
    </dgm:pt>
  </dgm:ptLst>
  <dgm:cxnLst>
    <dgm:cxn modelId="{0734CD2D-7F13-49E5-A683-5D3AD2CFFB62}" type="presOf" srcId="{B76A37B7-6A78-4522-8D79-EDABC440A305}" destId="{8555921A-126E-44FD-A486-8D400AD640CC}" srcOrd="0" destOrd="0" presId="urn:microsoft.com/office/officeart/2005/8/layout/hProcess4"/>
    <dgm:cxn modelId="{A1FAC4D2-70E4-4EB5-B2DB-0945E8EC574A}" type="presOf" srcId="{4BBBCB26-DE79-472B-B086-D623E9560685}" destId="{C5EE6FBF-9D2E-41B1-A78A-947ED387B1B2}" srcOrd="0" destOrd="0" presId="urn:microsoft.com/office/officeart/2005/8/layout/hProcess4"/>
    <dgm:cxn modelId="{09F03857-C241-42C3-A58F-CF8004894E3A}" type="presOf" srcId="{99821FDD-849B-46ED-B715-8CE28729633C}" destId="{A7FCA9A6-3CAF-4BF9-8D72-0A8A6A9BF46E}" srcOrd="0" destOrd="0" presId="urn:microsoft.com/office/officeart/2005/8/layout/hProcess4"/>
    <dgm:cxn modelId="{0C3DBC3D-A506-4F91-9406-9C45507B07DC}" srcId="{52C940D5-BCAB-4B05-B7FD-D8FED690CD3C}" destId="{68819066-0BA7-4953-8FC3-BCA1000AE103}" srcOrd="0" destOrd="0" parTransId="{A26E6DA5-849A-4C4E-8F0E-64E033CBECB4}" sibTransId="{DC88610B-D3D5-44CD-A2B1-D951036511A9}"/>
    <dgm:cxn modelId="{526EC895-C61F-439C-9995-6F275B4931CA}" srcId="{4BBBCB26-DE79-472B-B086-D623E9560685}" destId="{52C940D5-BCAB-4B05-B7FD-D8FED690CD3C}" srcOrd="0" destOrd="0" parTransId="{7FF2935F-52CA-4326-BC94-3EBCEE79280F}" sibTransId="{A8F1D13D-38B9-4F6D-BB8E-820429B5F52C}"/>
    <dgm:cxn modelId="{70AA907D-7FD0-4E4B-A9A2-444E38FD3F11}" type="presOf" srcId="{7BE6A69D-7476-44EA-A96A-97A9B44C77C0}" destId="{715B6D28-1EB7-47D6-A855-185ADB149DDE}" srcOrd="1" destOrd="0" presId="urn:microsoft.com/office/officeart/2005/8/layout/hProcess4"/>
    <dgm:cxn modelId="{BB3D83E9-D063-40D9-AB58-67B30F717495}" type="presOf" srcId="{163C75D6-1D46-4A8C-A67C-241A85C8EC79}" destId="{AACC860B-9D12-467E-840B-B1D8D3BA005D}" srcOrd="0" destOrd="0" presId="urn:microsoft.com/office/officeart/2005/8/layout/hProcess4"/>
    <dgm:cxn modelId="{702BF6C1-BC31-45FC-AC20-E1F1F626C6F4}" type="presOf" srcId="{BFE4BD85-0E2A-4129-B50F-AFCAA1D7B7F1}" destId="{02207379-E008-4B05-A672-434F567094AB}" srcOrd="0" destOrd="1" presId="urn:microsoft.com/office/officeart/2005/8/layout/hProcess4"/>
    <dgm:cxn modelId="{6E7C51AF-3984-4540-BFFF-AE2962845704}" type="presOf" srcId="{BFE4BD85-0E2A-4129-B50F-AFCAA1D7B7F1}" destId="{285712F0-D592-475C-8545-CD85428EDB51}" srcOrd="1" destOrd="1" presId="urn:microsoft.com/office/officeart/2005/8/layout/hProcess4"/>
    <dgm:cxn modelId="{5A605BEA-FB23-4EF3-BF56-9BB1A4413206}" type="presOf" srcId="{68819066-0BA7-4953-8FC3-BCA1000AE103}" destId="{19F6A140-33AD-4D32-A2D0-CE7BDE79C22D}" srcOrd="1" destOrd="0" presId="urn:microsoft.com/office/officeart/2005/8/layout/hProcess4"/>
    <dgm:cxn modelId="{5FAACBA0-0D71-457B-BC14-674D02DAC089}" srcId="{4BBBCB26-DE79-472B-B086-D623E9560685}" destId="{163C75D6-1D46-4A8C-A67C-241A85C8EC79}" srcOrd="2" destOrd="0" parTransId="{B46E2164-2B14-4CB2-BFA2-C75617C156CB}" sibTransId="{763235AE-DEDE-4C60-BD36-D524BADF89FA}"/>
    <dgm:cxn modelId="{D6CD13DD-7AFB-49E6-A14A-2C8D4A84D22C}" srcId="{99821FDD-849B-46ED-B715-8CE28729633C}" destId="{D6470F1E-98F2-4A47-AFE3-BC3DEAC7EF3F}" srcOrd="2" destOrd="0" parTransId="{CF2DCF43-60E0-4EE0-A9FE-41995364B564}" sibTransId="{F6F14491-4649-4DB7-B4FC-C12D021C4ED5}"/>
    <dgm:cxn modelId="{208153BB-326D-4907-B974-A5053B501EA0}" type="presOf" srcId="{D6470F1E-98F2-4A47-AFE3-BC3DEAC7EF3F}" destId="{02207379-E008-4B05-A672-434F567094AB}" srcOrd="0" destOrd="2" presId="urn:microsoft.com/office/officeart/2005/8/layout/hProcess4"/>
    <dgm:cxn modelId="{0B19CC4B-E417-49A8-A0AE-59EB65F791A6}" srcId="{99821FDD-849B-46ED-B715-8CE28729633C}" destId="{BFE4BD85-0E2A-4129-B50F-AFCAA1D7B7F1}" srcOrd="1" destOrd="0" parTransId="{F6DD5F3E-073F-4F31-984D-AC52D907395D}" sibTransId="{523D231F-68FF-4B17-91B2-A256BAB1DB63}"/>
    <dgm:cxn modelId="{C47FF850-069A-4E5F-BC1C-5ACE95B299DD}" type="presOf" srcId="{0A9F3D24-587F-4253-B5BC-79AE449C1A7E}" destId="{02207379-E008-4B05-A672-434F567094AB}" srcOrd="0" destOrd="0" presId="urn:microsoft.com/office/officeart/2005/8/layout/hProcess4"/>
    <dgm:cxn modelId="{AAA2214D-0529-46AD-BA00-96483405A9D5}" type="presOf" srcId="{D6470F1E-98F2-4A47-AFE3-BC3DEAC7EF3F}" destId="{285712F0-D592-475C-8545-CD85428EDB51}" srcOrd="1" destOrd="2" presId="urn:microsoft.com/office/officeart/2005/8/layout/hProcess4"/>
    <dgm:cxn modelId="{ECBD46B8-869C-469C-8782-538A36770788}" type="presOf" srcId="{52C940D5-BCAB-4B05-B7FD-D8FED690CD3C}" destId="{0E7A444B-90A9-4953-B789-5E2C35016EC8}" srcOrd="0" destOrd="0" presId="urn:microsoft.com/office/officeart/2005/8/layout/hProcess4"/>
    <dgm:cxn modelId="{D8D5E098-B98E-4CCD-B6C1-56DD0505EBFB}" srcId="{99821FDD-849B-46ED-B715-8CE28729633C}" destId="{0A9F3D24-587F-4253-B5BC-79AE449C1A7E}" srcOrd="0" destOrd="0" parTransId="{4C71EAF9-D21F-41D8-B36A-19540F58C60D}" sibTransId="{4CF918B4-CBF2-4135-883D-65AE21F7C891}"/>
    <dgm:cxn modelId="{7A0FD4A8-75C7-4BE9-96AC-53CB6D10AE72}" srcId="{163C75D6-1D46-4A8C-A67C-241A85C8EC79}" destId="{7BE6A69D-7476-44EA-A96A-97A9B44C77C0}" srcOrd="0" destOrd="0" parTransId="{DC341FD8-0DB7-437A-B5F6-BF18D6BE1C0F}" sibTransId="{7A177F21-5F36-42D0-86A2-0B076B455FD7}"/>
    <dgm:cxn modelId="{E52A5261-75F4-40CC-BC71-595FB38FFEAA}" srcId="{4BBBCB26-DE79-472B-B086-D623E9560685}" destId="{99821FDD-849B-46ED-B715-8CE28729633C}" srcOrd="1" destOrd="0" parTransId="{6DB0212A-BCD0-451B-BD54-F36544FF3786}" sibTransId="{B76A37B7-6A78-4522-8D79-EDABC440A305}"/>
    <dgm:cxn modelId="{C22E53C1-C1AC-4E68-9EAA-9A8569AEE25B}" type="presOf" srcId="{68819066-0BA7-4953-8FC3-BCA1000AE103}" destId="{3EDD368A-370D-4684-B373-AFDB5F80731F}" srcOrd="0" destOrd="0" presId="urn:microsoft.com/office/officeart/2005/8/layout/hProcess4"/>
    <dgm:cxn modelId="{CCBF9884-2360-4679-BD5C-5BE2CAE2C8DC}" type="presOf" srcId="{7BE6A69D-7476-44EA-A96A-97A9B44C77C0}" destId="{ACD3EFC2-0D87-4753-8045-51F434AE765E}" srcOrd="0" destOrd="0" presId="urn:microsoft.com/office/officeart/2005/8/layout/hProcess4"/>
    <dgm:cxn modelId="{D7D36E68-BAA3-4FEC-86FF-7C841A293BC9}" type="presOf" srcId="{0A9F3D24-587F-4253-B5BC-79AE449C1A7E}" destId="{285712F0-D592-475C-8545-CD85428EDB51}" srcOrd="1" destOrd="0" presId="urn:microsoft.com/office/officeart/2005/8/layout/hProcess4"/>
    <dgm:cxn modelId="{CB460CCE-9C8B-4C7A-BF2E-55200C64CE7D}" type="presOf" srcId="{A8F1D13D-38B9-4F6D-BB8E-820429B5F52C}" destId="{DE522757-F26E-4C96-8B29-361B1E3CD87F}" srcOrd="0" destOrd="0" presId="urn:microsoft.com/office/officeart/2005/8/layout/hProcess4"/>
    <dgm:cxn modelId="{928718C2-8CE8-4562-A99F-6A9595C3DA0B}" type="presParOf" srcId="{C5EE6FBF-9D2E-41B1-A78A-947ED387B1B2}" destId="{A53A0974-2804-46A5-AE2B-42A12A0C8FCD}" srcOrd="0" destOrd="0" presId="urn:microsoft.com/office/officeart/2005/8/layout/hProcess4"/>
    <dgm:cxn modelId="{7F6EB710-7436-4E2E-98FE-14CF10697B4F}" type="presParOf" srcId="{C5EE6FBF-9D2E-41B1-A78A-947ED387B1B2}" destId="{A8BBB295-5499-4017-ACA5-2D0DE8A910DF}" srcOrd="1" destOrd="0" presId="urn:microsoft.com/office/officeart/2005/8/layout/hProcess4"/>
    <dgm:cxn modelId="{B6772C1F-75ED-43D8-9D1A-1F911701D2EF}" type="presParOf" srcId="{C5EE6FBF-9D2E-41B1-A78A-947ED387B1B2}" destId="{8566C73E-7FFA-4035-B39C-7FD95771FFD4}" srcOrd="2" destOrd="0" presId="urn:microsoft.com/office/officeart/2005/8/layout/hProcess4"/>
    <dgm:cxn modelId="{CB9BE9F2-4AAC-4A54-9CCC-8E617BC3FE80}" type="presParOf" srcId="{8566C73E-7FFA-4035-B39C-7FD95771FFD4}" destId="{E30F7350-690D-4D6C-BA3F-723DC82E2C01}" srcOrd="0" destOrd="0" presId="urn:microsoft.com/office/officeart/2005/8/layout/hProcess4"/>
    <dgm:cxn modelId="{DAC2EF78-1E4A-4BF6-981B-D0BA57FB1374}" type="presParOf" srcId="{E30F7350-690D-4D6C-BA3F-723DC82E2C01}" destId="{D4DAEF2B-B000-4102-8F97-172DFB6EB61D}" srcOrd="0" destOrd="0" presId="urn:microsoft.com/office/officeart/2005/8/layout/hProcess4"/>
    <dgm:cxn modelId="{3A8840E6-650F-4807-AA6F-5458D34B74DA}" type="presParOf" srcId="{E30F7350-690D-4D6C-BA3F-723DC82E2C01}" destId="{3EDD368A-370D-4684-B373-AFDB5F80731F}" srcOrd="1" destOrd="0" presId="urn:microsoft.com/office/officeart/2005/8/layout/hProcess4"/>
    <dgm:cxn modelId="{6E389034-73EE-4720-B3FE-310B566AFAE3}" type="presParOf" srcId="{E30F7350-690D-4D6C-BA3F-723DC82E2C01}" destId="{19F6A140-33AD-4D32-A2D0-CE7BDE79C22D}" srcOrd="2" destOrd="0" presId="urn:microsoft.com/office/officeart/2005/8/layout/hProcess4"/>
    <dgm:cxn modelId="{A4E1506F-3A75-489F-9F5C-629016CCCE67}" type="presParOf" srcId="{E30F7350-690D-4D6C-BA3F-723DC82E2C01}" destId="{0E7A444B-90A9-4953-B789-5E2C35016EC8}" srcOrd="3" destOrd="0" presId="urn:microsoft.com/office/officeart/2005/8/layout/hProcess4"/>
    <dgm:cxn modelId="{B0944754-5377-44B8-AA5D-59B1AC3AA839}" type="presParOf" srcId="{E30F7350-690D-4D6C-BA3F-723DC82E2C01}" destId="{FD767F2C-C12B-4575-B5DD-A80E7D3E8078}" srcOrd="4" destOrd="0" presId="urn:microsoft.com/office/officeart/2005/8/layout/hProcess4"/>
    <dgm:cxn modelId="{33CC33A3-B45D-41DD-B6E8-148BC0389410}" type="presParOf" srcId="{8566C73E-7FFA-4035-B39C-7FD95771FFD4}" destId="{DE522757-F26E-4C96-8B29-361B1E3CD87F}" srcOrd="1" destOrd="0" presId="urn:microsoft.com/office/officeart/2005/8/layout/hProcess4"/>
    <dgm:cxn modelId="{68619368-5693-4554-AEC3-9B1C423EC80D}" type="presParOf" srcId="{8566C73E-7FFA-4035-B39C-7FD95771FFD4}" destId="{DBEAD951-358A-4BBE-9E12-848AEB0F558C}" srcOrd="2" destOrd="0" presId="urn:microsoft.com/office/officeart/2005/8/layout/hProcess4"/>
    <dgm:cxn modelId="{D0AC4CEF-C94C-4F25-8679-C03992329B13}" type="presParOf" srcId="{DBEAD951-358A-4BBE-9E12-848AEB0F558C}" destId="{3F2F338B-B07B-44CA-A2EA-C96D9D290A1D}" srcOrd="0" destOrd="0" presId="urn:microsoft.com/office/officeart/2005/8/layout/hProcess4"/>
    <dgm:cxn modelId="{47357E2C-CD82-4078-8BC2-D64C44675AFD}" type="presParOf" srcId="{DBEAD951-358A-4BBE-9E12-848AEB0F558C}" destId="{02207379-E008-4B05-A672-434F567094AB}" srcOrd="1" destOrd="0" presId="urn:microsoft.com/office/officeart/2005/8/layout/hProcess4"/>
    <dgm:cxn modelId="{09D7AEDC-439C-4525-950C-3CA399250D89}" type="presParOf" srcId="{DBEAD951-358A-4BBE-9E12-848AEB0F558C}" destId="{285712F0-D592-475C-8545-CD85428EDB51}" srcOrd="2" destOrd="0" presId="urn:microsoft.com/office/officeart/2005/8/layout/hProcess4"/>
    <dgm:cxn modelId="{DC0ABAD9-EA45-4C08-8C44-E6E9AFFB42B1}" type="presParOf" srcId="{DBEAD951-358A-4BBE-9E12-848AEB0F558C}" destId="{A7FCA9A6-3CAF-4BF9-8D72-0A8A6A9BF46E}" srcOrd="3" destOrd="0" presId="urn:microsoft.com/office/officeart/2005/8/layout/hProcess4"/>
    <dgm:cxn modelId="{B62DC5ED-0521-4203-9D5D-B0E98CA2569F}" type="presParOf" srcId="{DBEAD951-358A-4BBE-9E12-848AEB0F558C}" destId="{22ACE5EE-83C5-4F13-B1FA-3F49DE1CC4A7}" srcOrd="4" destOrd="0" presId="urn:microsoft.com/office/officeart/2005/8/layout/hProcess4"/>
    <dgm:cxn modelId="{A5C76CC5-F53A-4309-B378-87937657644B}" type="presParOf" srcId="{8566C73E-7FFA-4035-B39C-7FD95771FFD4}" destId="{8555921A-126E-44FD-A486-8D400AD640CC}" srcOrd="3" destOrd="0" presId="urn:microsoft.com/office/officeart/2005/8/layout/hProcess4"/>
    <dgm:cxn modelId="{16511C34-9789-43E9-A78F-7AC3A9E09557}" type="presParOf" srcId="{8566C73E-7FFA-4035-B39C-7FD95771FFD4}" destId="{5AB743AF-4BBA-435D-8D42-3E25034225A2}" srcOrd="4" destOrd="0" presId="urn:microsoft.com/office/officeart/2005/8/layout/hProcess4"/>
    <dgm:cxn modelId="{864A3F97-B729-466B-A2BE-0E1C814A8BA8}" type="presParOf" srcId="{5AB743AF-4BBA-435D-8D42-3E25034225A2}" destId="{4F6C772A-95C3-4446-87E7-E424B72DDF62}" srcOrd="0" destOrd="0" presId="urn:microsoft.com/office/officeart/2005/8/layout/hProcess4"/>
    <dgm:cxn modelId="{3FC497FA-3245-40DF-AC13-8A4028FE4FE6}" type="presParOf" srcId="{5AB743AF-4BBA-435D-8D42-3E25034225A2}" destId="{ACD3EFC2-0D87-4753-8045-51F434AE765E}" srcOrd="1" destOrd="0" presId="urn:microsoft.com/office/officeart/2005/8/layout/hProcess4"/>
    <dgm:cxn modelId="{04F99F1B-5D91-42CA-8746-4B98B43E9956}" type="presParOf" srcId="{5AB743AF-4BBA-435D-8D42-3E25034225A2}" destId="{715B6D28-1EB7-47D6-A855-185ADB149DDE}" srcOrd="2" destOrd="0" presId="urn:microsoft.com/office/officeart/2005/8/layout/hProcess4"/>
    <dgm:cxn modelId="{0BE437BB-BBBF-44E1-ACFD-3D5DFE892483}" type="presParOf" srcId="{5AB743AF-4BBA-435D-8D42-3E25034225A2}" destId="{AACC860B-9D12-467E-840B-B1D8D3BA005D}" srcOrd="3" destOrd="0" presId="urn:microsoft.com/office/officeart/2005/8/layout/hProcess4"/>
    <dgm:cxn modelId="{E465BA38-0A35-4906-9018-5BE5C6B09D3F}" type="presParOf" srcId="{5AB743AF-4BBA-435D-8D42-3E25034225A2}" destId="{6B12356E-D45B-4AB6-B931-F3C082C37CE1}" srcOrd="4" destOrd="0" presId="urn:microsoft.com/office/officeart/2005/8/layout/hProcess4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BBCB26-DE79-472B-B086-D623E956068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C940D5-BCAB-4B05-B7FD-D8FED690CD3C}">
      <dgm:prSet phldrT="[Text]"/>
      <dgm:spPr/>
      <dgm:t>
        <a:bodyPr/>
        <a:lstStyle/>
        <a:p>
          <a:r>
            <a:rPr lang="en-US" dirty="0" smtClean="0"/>
            <a:t>Update from the repository</a:t>
          </a:r>
          <a:endParaRPr lang="en-US" dirty="0"/>
        </a:p>
      </dgm:t>
    </dgm:pt>
    <dgm:pt modelId="{7FF2935F-52CA-4326-BC94-3EBCEE79280F}" type="parTrans" cxnId="{526EC895-C61F-439C-9995-6F275B4931CA}">
      <dgm:prSet/>
      <dgm:spPr/>
      <dgm:t>
        <a:bodyPr/>
        <a:lstStyle/>
        <a:p>
          <a:endParaRPr lang="en-US"/>
        </a:p>
      </dgm:t>
    </dgm:pt>
    <dgm:pt modelId="{A8F1D13D-38B9-4F6D-BB8E-820429B5F52C}" type="sibTrans" cxnId="{526EC895-C61F-439C-9995-6F275B4931CA}">
      <dgm:prSet/>
      <dgm:spPr/>
      <dgm:t>
        <a:bodyPr/>
        <a:lstStyle/>
        <a:p>
          <a:endParaRPr lang="en-US"/>
        </a:p>
      </dgm:t>
    </dgm:pt>
    <dgm:pt modelId="{0A9F3D24-587F-4253-B5BC-79AE449C1A7E}">
      <dgm:prSet/>
      <dgm:spPr/>
      <dgm:t>
        <a:bodyPr/>
        <a:lstStyle/>
        <a:p>
          <a:r>
            <a:rPr lang="en-US" dirty="0" smtClean="0"/>
            <a:t>Create or edit a </a:t>
          </a:r>
          <a:r>
            <a:rPr lang="en-US" dirty="0" smtClean="0"/>
            <a:t>schematic or board layout</a:t>
          </a:r>
          <a:endParaRPr lang="en-US" dirty="0" smtClean="0"/>
        </a:p>
      </dgm:t>
    </dgm:pt>
    <dgm:pt modelId="{4C71EAF9-D21F-41D8-B36A-19540F58C60D}" type="parTrans" cxnId="{D8D5E098-B98E-4CCD-B6C1-56DD0505EBFB}">
      <dgm:prSet/>
      <dgm:spPr/>
      <dgm:t>
        <a:bodyPr/>
        <a:lstStyle/>
        <a:p>
          <a:endParaRPr lang="en-US"/>
        </a:p>
      </dgm:t>
    </dgm:pt>
    <dgm:pt modelId="{4CF918B4-CBF2-4135-883D-65AE21F7C891}" type="sibTrans" cxnId="{D8D5E098-B98E-4CCD-B6C1-56DD0505EBFB}">
      <dgm:prSet/>
      <dgm:spPr/>
      <dgm:t>
        <a:bodyPr/>
        <a:lstStyle/>
        <a:p>
          <a:endParaRPr lang="en-US"/>
        </a:p>
      </dgm:t>
    </dgm:pt>
    <dgm:pt modelId="{BFE4BD85-0E2A-4129-B50F-AFCAA1D7B7F1}">
      <dgm:prSet/>
      <dgm:spPr/>
      <dgm:t>
        <a:bodyPr/>
        <a:lstStyle/>
        <a:p>
          <a:r>
            <a:rPr lang="en-US" dirty="0" smtClean="0"/>
            <a:t>Save file in your “working” folder</a:t>
          </a:r>
        </a:p>
      </dgm:t>
    </dgm:pt>
    <dgm:pt modelId="{F6DD5F3E-073F-4F31-984D-AC52D907395D}" type="parTrans" cxnId="{0B19CC4B-E417-49A8-A0AE-59EB65F791A6}">
      <dgm:prSet/>
      <dgm:spPr/>
      <dgm:t>
        <a:bodyPr/>
        <a:lstStyle/>
        <a:p>
          <a:endParaRPr lang="en-US"/>
        </a:p>
      </dgm:t>
    </dgm:pt>
    <dgm:pt modelId="{523D231F-68FF-4B17-91B2-A256BAB1DB63}" type="sibTrans" cxnId="{0B19CC4B-E417-49A8-A0AE-59EB65F791A6}">
      <dgm:prSet/>
      <dgm:spPr/>
      <dgm:t>
        <a:bodyPr/>
        <a:lstStyle/>
        <a:p>
          <a:endParaRPr lang="en-US"/>
        </a:p>
      </dgm:t>
    </dgm:pt>
    <dgm:pt modelId="{D6470F1E-98F2-4A47-AFE3-BC3DEAC7EF3F}">
      <dgm:prSet/>
      <dgm:spPr/>
      <dgm:t>
        <a:bodyPr/>
        <a:lstStyle/>
        <a:p>
          <a:r>
            <a:rPr lang="en-US" dirty="0" smtClean="0"/>
            <a:t>Repeat </a:t>
          </a:r>
          <a:r>
            <a:rPr lang="en-US" dirty="0" smtClean="0"/>
            <a:t>as needed</a:t>
          </a:r>
          <a:endParaRPr lang="en-US" dirty="0"/>
        </a:p>
      </dgm:t>
    </dgm:pt>
    <dgm:pt modelId="{CF2DCF43-60E0-4EE0-A9FE-41995364B564}" type="parTrans" cxnId="{D6CD13DD-7AFB-49E6-A14A-2C8D4A84D22C}">
      <dgm:prSet/>
      <dgm:spPr/>
      <dgm:t>
        <a:bodyPr/>
        <a:lstStyle/>
        <a:p>
          <a:endParaRPr lang="en-US"/>
        </a:p>
      </dgm:t>
    </dgm:pt>
    <dgm:pt modelId="{F6F14491-4649-4DB7-B4FC-C12D021C4ED5}" type="sibTrans" cxnId="{D6CD13DD-7AFB-49E6-A14A-2C8D4A84D22C}">
      <dgm:prSet/>
      <dgm:spPr/>
      <dgm:t>
        <a:bodyPr/>
        <a:lstStyle/>
        <a:p>
          <a:endParaRPr lang="en-US"/>
        </a:p>
      </dgm:t>
    </dgm:pt>
    <dgm:pt modelId="{163C75D6-1D46-4A8C-A67C-241A85C8EC79}">
      <dgm:prSet/>
      <dgm:spPr/>
      <dgm:t>
        <a:bodyPr/>
        <a:lstStyle/>
        <a:p>
          <a:r>
            <a:rPr lang="en-US" dirty="0" smtClean="0"/>
            <a:t>Commit work to repository</a:t>
          </a:r>
          <a:endParaRPr lang="en-US" dirty="0"/>
        </a:p>
      </dgm:t>
    </dgm:pt>
    <dgm:pt modelId="{B46E2164-2B14-4CB2-BFA2-C75617C156CB}" type="parTrans" cxnId="{5FAACBA0-0D71-457B-BC14-674D02DAC089}">
      <dgm:prSet/>
      <dgm:spPr/>
      <dgm:t>
        <a:bodyPr/>
        <a:lstStyle/>
        <a:p>
          <a:endParaRPr lang="en-US"/>
        </a:p>
      </dgm:t>
    </dgm:pt>
    <dgm:pt modelId="{763235AE-DEDE-4C60-BD36-D524BADF89FA}" type="sibTrans" cxnId="{5FAACBA0-0D71-457B-BC14-674D02DAC089}">
      <dgm:prSet/>
      <dgm:spPr/>
      <dgm:t>
        <a:bodyPr/>
        <a:lstStyle/>
        <a:p>
          <a:endParaRPr lang="en-US"/>
        </a:p>
      </dgm:t>
    </dgm:pt>
    <dgm:pt modelId="{99821FDD-849B-46ED-B715-8CE28729633C}">
      <dgm:prSet phldrT="[Text]"/>
      <dgm:spPr/>
      <dgm:t>
        <a:bodyPr/>
        <a:lstStyle/>
        <a:p>
          <a:r>
            <a:rPr lang="en-US" dirty="0" smtClean="0"/>
            <a:t>Open </a:t>
          </a:r>
          <a:r>
            <a:rPr lang="en-US" dirty="0" err="1" smtClean="0"/>
            <a:t>OrCAD</a:t>
          </a:r>
          <a:r>
            <a:rPr lang="en-US" dirty="0" smtClean="0"/>
            <a:t>, Eagle, or </a:t>
          </a:r>
          <a:r>
            <a:rPr lang="en-US" dirty="0" err="1" smtClean="0"/>
            <a:t>KiCAD</a:t>
          </a:r>
          <a:r>
            <a:rPr lang="en-US" dirty="0" smtClean="0"/>
            <a:t> as appropriate</a:t>
          </a:r>
          <a:endParaRPr lang="en-US" dirty="0"/>
        </a:p>
      </dgm:t>
    </dgm:pt>
    <dgm:pt modelId="{6DB0212A-BCD0-451B-BD54-F36544FF3786}" type="parTrans" cxnId="{E52A5261-75F4-40CC-BC71-595FB38FFEAA}">
      <dgm:prSet/>
      <dgm:spPr/>
      <dgm:t>
        <a:bodyPr/>
        <a:lstStyle/>
        <a:p>
          <a:endParaRPr lang="en-US"/>
        </a:p>
      </dgm:t>
    </dgm:pt>
    <dgm:pt modelId="{B76A37B7-6A78-4522-8D79-EDABC440A305}" type="sibTrans" cxnId="{E52A5261-75F4-40CC-BC71-595FB38FFEAA}">
      <dgm:prSet/>
      <dgm:spPr/>
      <dgm:t>
        <a:bodyPr/>
        <a:lstStyle/>
        <a:p>
          <a:endParaRPr lang="en-US"/>
        </a:p>
      </dgm:t>
    </dgm:pt>
    <dgm:pt modelId="{68819066-0BA7-4953-8FC3-BCA1000AE103}">
      <dgm:prSet phldrT="[Text]"/>
      <dgm:spPr/>
      <dgm:t>
        <a:bodyPr/>
        <a:lstStyle/>
        <a:p>
          <a:r>
            <a:rPr lang="en-US" dirty="0" smtClean="0"/>
            <a:t>Fetch new or modified files</a:t>
          </a:r>
          <a:endParaRPr lang="en-US" dirty="0"/>
        </a:p>
      </dgm:t>
    </dgm:pt>
    <dgm:pt modelId="{A26E6DA5-849A-4C4E-8F0E-64E033CBECB4}" type="parTrans" cxnId="{0C3DBC3D-A506-4F91-9406-9C45507B07DC}">
      <dgm:prSet/>
      <dgm:spPr/>
      <dgm:t>
        <a:bodyPr/>
        <a:lstStyle/>
        <a:p>
          <a:endParaRPr lang="en-US"/>
        </a:p>
      </dgm:t>
    </dgm:pt>
    <dgm:pt modelId="{DC88610B-D3D5-44CD-A2B1-D951036511A9}" type="sibTrans" cxnId="{0C3DBC3D-A506-4F91-9406-9C45507B07DC}">
      <dgm:prSet/>
      <dgm:spPr/>
      <dgm:t>
        <a:bodyPr/>
        <a:lstStyle/>
        <a:p>
          <a:endParaRPr lang="en-US"/>
        </a:p>
      </dgm:t>
    </dgm:pt>
    <dgm:pt modelId="{7BE6A69D-7476-44EA-A96A-97A9B44C77C0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Save your new or modified files</a:t>
          </a:r>
          <a:endParaRPr lang="en-US" dirty="0"/>
        </a:p>
      </dgm:t>
    </dgm:pt>
    <dgm:pt modelId="{DC341FD8-0DB7-437A-B5F6-BF18D6BE1C0F}" type="parTrans" cxnId="{7A0FD4A8-75C7-4BE9-96AC-53CB6D10AE72}">
      <dgm:prSet/>
      <dgm:spPr/>
      <dgm:t>
        <a:bodyPr/>
        <a:lstStyle/>
        <a:p>
          <a:endParaRPr lang="en-US"/>
        </a:p>
      </dgm:t>
    </dgm:pt>
    <dgm:pt modelId="{7A177F21-5F36-42D0-86A2-0B076B455FD7}" type="sibTrans" cxnId="{7A0FD4A8-75C7-4BE9-96AC-53CB6D10AE72}">
      <dgm:prSet/>
      <dgm:spPr/>
      <dgm:t>
        <a:bodyPr/>
        <a:lstStyle/>
        <a:p>
          <a:endParaRPr lang="en-US"/>
        </a:p>
      </dgm:t>
    </dgm:pt>
    <dgm:pt modelId="{C5EE6FBF-9D2E-41B1-A78A-947ED387B1B2}" type="pres">
      <dgm:prSet presAssocID="{4BBBCB26-DE79-472B-B086-D623E95606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3A0974-2804-46A5-AE2B-42A12A0C8FCD}" type="pres">
      <dgm:prSet presAssocID="{4BBBCB26-DE79-472B-B086-D623E9560685}" presName="tSp" presStyleCnt="0"/>
      <dgm:spPr/>
    </dgm:pt>
    <dgm:pt modelId="{A8BBB295-5499-4017-ACA5-2D0DE8A910DF}" type="pres">
      <dgm:prSet presAssocID="{4BBBCB26-DE79-472B-B086-D623E9560685}" presName="bSp" presStyleCnt="0"/>
      <dgm:spPr/>
    </dgm:pt>
    <dgm:pt modelId="{8566C73E-7FFA-4035-B39C-7FD95771FFD4}" type="pres">
      <dgm:prSet presAssocID="{4BBBCB26-DE79-472B-B086-D623E9560685}" presName="process" presStyleCnt="0"/>
      <dgm:spPr/>
    </dgm:pt>
    <dgm:pt modelId="{E30F7350-690D-4D6C-BA3F-723DC82E2C01}" type="pres">
      <dgm:prSet presAssocID="{52C940D5-BCAB-4B05-B7FD-D8FED690CD3C}" presName="composite1" presStyleCnt="0"/>
      <dgm:spPr/>
    </dgm:pt>
    <dgm:pt modelId="{D4DAEF2B-B000-4102-8F97-172DFB6EB61D}" type="pres">
      <dgm:prSet presAssocID="{52C940D5-BCAB-4B05-B7FD-D8FED690CD3C}" presName="dummyNode1" presStyleLbl="node1" presStyleIdx="0" presStyleCnt="3"/>
      <dgm:spPr/>
    </dgm:pt>
    <dgm:pt modelId="{3EDD368A-370D-4684-B373-AFDB5F80731F}" type="pres">
      <dgm:prSet presAssocID="{52C940D5-BCAB-4B05-B7FD-D8FED690CD3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6A140-33AD-4D32-A2D0-CE7BDE79C22D}" type="pres">
      <dgm:prSet presAssocID="{52C940D5-BCAB-4B05-B7FD-D8FED690CD3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A444B-90A9-4953-B789-5E2C35016EC8}" type="pres">
      <dgm:prSet presAssocID="{52C940D5-BCAB-4B05-B7FD-D8FED690CD3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767F2C-C12B-4575-B5DD-A80E7D3E8078}" type="pres">
      <dgm:prSet presAssocID="{52C940D5-BCAB-4B05-B7FD-D8FED690CD3C}" presName="connSite1" presStyleCnt="0"/>
      <dgm:spPr/>
    </dgm:pt>
    <dgm:pt modelId="{DE522757-F26E-4C96-8B29-361B1E3CD87F}" type="pres">
      <dgm:prSet presAssocID="{A8F1D13D-38B9-4F6D-BB8E-820429B5F52C}" presName="Name9" presStyleLbl="sibTrans2D1" presStyleIdx="0" presStyleCnt="2"/>
      <dgm:spPr/>
      <dgm:t>
        <a:bodyPr/>
        <a:lstStyle/>
        <a:p>
          <a:endParaRPr lang="en-US"/>
        </a:p>
      </dgm:t>
    </dgm:pt>
    <dgm:pt modelId="{DBEAD951-358A-4BBE-9E12-848AEB0F558C}" type="pres">
      <dgm:prSet presAssocID="{99821FDD-849B-46ED-B715-8CE28729633C}" presName="composite2" presStyleCnt="0"/>
      <dgm:spPr/>
    </dgm:pt>
    <dgm:pt modelId="{3F2F338B-B07B-44CA-A2EA-C96D9D290A1D}" type="pres">
      <dgm:prSet presAssocID="{99821FDD-849B-46ED-B715-8CE28729633C}" presName="dummyNode2" presStyleLbl="node1" presStyleIdx="0" presStyleCnt="3"/>
      <dgm:spPr/>
    </dgm:pt>
    <dgm:pt modelId="{02207379-E008-4B05-A672-434F567094AB}" type="pres">
      <dgm:prSet presAssocID="{99821FDD-849B-46ED-B715-8CE28729633C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5712F0-D592-475C-8545-CD85428EDB51}" type="pres">
      <dgm:prSet presAssocID="{99821FDD-849B-46ED-B715-8CE28729633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CA9A6-3CAF-4BF9-8D72-0A8A6A9BF46E}" type="pres">
      <dgm:prSet presAssocID="{99821FDD-849B-46ED-B715-8CE28729633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CE5EE-83C5-4F13-B1FA-3F49DE1CC4A7}" type="pres">
      <dgm:prSet presAssocID="{99821FDD-849B-46ED-B715-8CE28729633C}" presName="connSite2" presStyleCnt="0"/>
      <dgm:spPr/>
    </dgm:pt>
    <dgm:pt modelId="{8555921A-126E-44FD-A486-8D400AD640CC}" type="pres">
      <dgm:prSet presAssocID="{B76A37B7-6A78-4522-8D79-EDABC440A305}" presName="Name18" presStyleLbl="sibTrans2D1" presStyleIdx="1" presStyleCnt="2"/>
      <dgm:spPr/>
      <dgm:t>
        <a:bodyPr/>
        <a:lstStyle/>
        <a:p>
          <a:endParaRPr lang="en-US"/>
        </a:p>
      </dgm:t>
    </dgm:pt>
    <dgm:pt modelId="{5AB743AF-4BBA-435D-8D42-3E25034225A2}" type="pres">
      <dgm:prSet presAssocID="{163C75D6-1D46-4A8C-A67C-241A85C8EC79}" presName="composite1" presStyleCnt="0"/>
      <dgm:spPr/>
    </dgm:pt>
    <dgm:pt modelId="{4F6C772A-95C3-4446-87E7-E424B72DDF62}" type="pres">
      <dgm:prSet presAssocID="{163C75D6-1D46-4A8C-A67C-241A85C8EC79}" presName="dummyNode1" presStyleLbl="node1" presStyleIdx="1" presStyleCnt="3"/>
      <dgm:spPr/>
    </dgm:pt>
    <dgm:pt modelId="{ACD3EFC2-0D87-4753-8045-51F434AE765E}" type="pres">
      <dgm:prSet presAssocID="{163C75D6-1D46-4A8C-A67C-241A85C8EC7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B6D28-1EB7-47D6-A855-185ADB149DDE}" type="pres">
      <dgm:prSet presAssocID="{163C75D6-1D46-4A8C-A67C-241A85C8EC7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C860B-9D12-467E-840B-B1D8D3BA005D}" type="pres">
      <dgm:prSet presAssocID="{163C75D6-1D46-4A8C-A67C-241A85C8EC7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2356E-D45B-4AB6-B931-F3C082C37CE1}" type="pres">
      <dgm:prSet presAssocID="{163C75D6-1D46-4A8C-A67C-241A85C8EC79}" presName="connSite1" presStyleCnt="0"/>
      <dgm:spPr/>
    </dgm:pt>
  </dgm:ptLst>
  <dgm:cxnLst>
    <dgm:cxn modelId="{0734CD2D-7F13-49E5-A683-5D3AD2CFFB62}" type="presOf" srcId="{B76A37B7-6A78-4522-8D79-EDABC440A305}" destId="{8555921A-126E-44FD-A486-8D400AD640CC}" srcOrd="0" destOrd="0" presId="urn:microsoft.com/office/officeart/2005/8/layout/hProcess4"/>
    <dgm:cxn modelId="{A1FAC4D2-70E4-4EB5-B2DB-0945E8EC574A}" type="presOf" srcId="{4BBBCB26-DE79-472B-B086-D623E9560685}" destId="{C5EE6FBF-9D2E-41B1-A78A-947ED387B1B2}" srcOrd="0" destOrd="0" presId="urn:microsoft.com/office/officeart/2005/8/layout/hProcess4"/>
    <dgm:cxn modelId="{09F03857-C241-42C3-A58F-CF8004894E3A}" type="presOf" srcId="{99821FDD-849B-46ED-B715-8CE28729633C}" destId="{A7FCA9A6-3CAF-4BF9-8D72-0A8A6A9BF46E}" srcOrd="0" destOrd="0" presId="urn:microsoft.com/office/officeart/2005/8/layout/hProcess4"/>
    <dgm:cxn modelId="{0C3DBC3D-A506-4F91-9406-9C45507B07DC}" srcId="{52C940D5-BCAB-4B05-B7FD-D8FED690CD3C}" destId="{68819066-0BA7-4953-8FC3-BCA1000AE103}" srcOrd="0" destOrd="0" parTransId="{A26E6DA5-849A-4C4E-8F0E-64E033CBECB4}" sibTransId="{DC88610B-D3D5-44CD-A2B1-D951036511A9}"/>
    <dgm:cxn modelId="{526EC895-C61F-439C-9995-6F275B4931CA}" srcId="{4BBBCB26-DE79-472B-B086-D623E9560685}" destId="{52C940D5-BCAB-4B05-B7FD-D8FED690CD3C}" srcOrd="0" destOrd="0" parTransId="{7FF2935F-52CA-4326-BC94-3EBCEE79280F}" sibTransId="{A8F1D13D-38B9-4F6D-BB8E-820429B5F52C}"/>
    <dgm:cxn modelId="{70AA907D-7FD0-4E4B-A9A2-444E38FD3F11}" type="presOf" srcId="{7BE6A69D-7476-44EA-A96A-97A9B44C77C0}" destId="{715B6D28-1EB7-47D6-A855-185ADB149DDE}" srcOrd="1" destOrd="0" presId="urn:microsoft.com/office/officeart/2005/8/layout/hProcess4"/>
    <dgm:cxn modelId="{BB3D83E9-D063-40D9-AB58-67B30F717495}" type="presOf" srcId="{163C75D6-1D46-4A8C-A67C-241A85C8EC79}" destId="{AACC860B-9D12-467E-840B-B1D8D3BA005D}" srcOrd="0" destOrd="0" presId="urn:microsoft.com/office/officeart/2005/8/layout/hProcess4"/>
    <dgm:cxn modelId="{702BF6C1-BC31-45FC-AC20-E1F1F626C6F4}" type="presOf" srcId="{BFE4BD85-0E2A-4129-B50F-AFCAA1D7B7F1}" destId="{02207379-E008-4B05-A672-434F567094AB}" srcOrd="0" destOrd="1" presId="urn:microsoft.com/office/officeart/2005/8/layout/hProcess4"/>
    <dgm:cxn modelId="{6E7C51AF-3984-4540-BFFF-AE2962845704}" type="presOf" srcId="{BFE4BD85-0E2A-4129-B50F-AFCAA1D7B7F1}" destId="{285712F0-D592-475C-8545-CD85428EDB51}" srcOrd="1" destOrd="1" presId="urn:microsoft.com/office/officeart/2005/8/layout/hProcess4"/>
    <dgm:cxn modelId="{5A605BEA-FB23-4EF3-BF56-9BB1A4413206}" type="presOf" srcId="{68819066-0BA7-4953-8FC3-BCA1000AE103}" destId="{19F6A140-33AD-4D32-A2D0-CE7BDE79C22D}" srcOrd="1" destOrd="0" presId="urn:microsoft.com/office/officeart/2005/8/layout/hProcess4"/>
    <dgm:cxn modelId="{5FAACBA0-0D71-457B-BC14-674D02DAC089}" srcId="{4BBBCB26-DE79-472B-B086-D623E9560685}" destId="{163C75D6-1D46-4A8C-A67C-241A85C8EC79}" srcOrd="2" destOrd="0" parTransId="{B46E2164-2B14-4CB2-BFA2-C75617C156CB}" sibTransId="{763235AE-DEDE-4C60-BD36-D524BADF89FA}"/>
    <dgm:cxn modelId="{D6CD13DD-7AFB-49E6-A14A-2C8D4A84D22C}" srcId="{99821FDD-849B-46ED-B715-8CE28729633C}" destId="{D6470F1E-98F2-4A47-AFE3-BC3DEAC7EF3F}" srcOrd="2" destOrd="0" parTransId="{CF2DCF43-60E0-4EE0-A9FE-41995364B564}" sibTransId="{F6F14491-4649-4DB7-B4FC-C12D021C4ED5}"/>
    <dgm:cxn modelId="{208153BB-326D-4907-B974-A5053B501EA0}" type="presOf" srcId="{D6470F1E-98F2-4A47-AFE3-BC3DEAC7EF3F}" destId="{02207379-E008-4B05-A672-434F567094AB}" srcOrd="0" destOrd="2" presId="urn:microsoft.com/office/officeart/2005/8/layout/hProcess4"/>
    <dgm:cxn modelId="{0B19CC4B-E417-49A8-A0AE-59EB65F791A6}" srcId="{99821FDD-849B-46ED-B715-8CE28729633C}" destId="{BFE4BD85-0E2A-4129-B50F-AFCAA1D7B7F1}" srcOrd="1" destOrd="0" parTransId="{F6DD5F3E-073F-4F31-984D-AC52D907395D}" sibTransId="{523D231F-68FF-4B17-91B2-A256BAB1DB63}"/>
    <dgm:cxn modelId="{C47FF850-069A-4E5F-BC1C-5ACE95B299DD}" type="presOf" srcId="{0A9F3D24-587F-4253-B5BC-79AE449C1A7E}" destId="{02207379-E008-4B05-A672-434F567094AB}" srcOrd="0" destOrd="0" presId="urn:microsoft.com/office/officeart/2005/8/layout/hProcess4"/>
    <dgm:cxn modelId="{AAA2214D-0529-46AD-BA00-96483405A9D5}" type="presOf" srcId="{D6470F1E-98F2-4A47-AFE3-BC3DEAC7EF3F}" destId="{285712F0-D592-475C-8545-CD85428EDB51}" srcOrd="1" destOrd="2" presId="urn:microsoft.com/office/officeart/2005/8/layout/hProcess4"/>
    <dgm:cxn modelId="{ECBD46B8-869C-469C-8782-538A36770788}" type="presOf" srcId="{52C940D5-BCAB-4B05-B7FD-D8FED690CD3C}" destId="{0E7A444B-90A9-4953-B789-5E2C35016EC8}" srcOrd="0" destOrd="0" presId="urn:microsoft.com/office/officeart/2005/8/layout/hProcess4"/>
    <dgm:cxn modelId="{7A0FD4A8-75C7-4BE9-96AC-53CB6D10AE72}" srcId="{163C75D6-1D46-4A8C-A67C-241A85C8EC79}" destId="{7BE6A69D-7476-44EA-A96A-97A9B44C77C0}" srcOrd="0" destOrd="0" parTransId="{DC341FD8-0DB7-437A-B5F6-BF18D6BE1C0F}" sibTransId="{7A177F21-5F36-42D0-86A2-0B076B455FD7}"/>
    <dgm:cxn modelId="{E52A5261-75F4-40CC-BC71-595FB38FFEAA}" srcId="{4BBBCB26-DE79-472B-B086-D623E9560685}" destId="{99821FDD-849B-46ED-B715-8CE28729633C}" srcOrd="1" destOrd="0" parTransId="{6DB0212A-BCD0-451B-BD54-F36544FF3786}" sibTransId="{B76A37B7-6A78-4522-8D79-EDABC440A305}"/>
    <dgm:cxn modelId="{D8D5E098-B98E-4CCD-B6C1-56DD0505EBFB}" srcId="{99821FDD-849B-46ED-B715-8CE28729633C}" destId="{0A9F3D24-587F-4253-B5BC-79AE449C1A7E}" srcOrd="0" destOrd="0" parTransId="{4C71EAF9-D21F-41D8-B36A-19540F58C60D}" sibTransId="{4CF918B4-CBF2-4135-883D-65AE21F7C891}"/>
    <dgm:cxn modelId="{C22E53C1-C1AC-4E68-9EAA-9A8569AEE25B}" type="presOf" srcId="{68819066-0BA7-4953-8FC3-BCA1000AE103}" destId="{3EDD368A-370D-4684-B373-AFDB5F80731F}" srcOrd="0" destOrd="0" presId="urn:microsoft.com/office/officeart/2005/8/layout/hProcess4"/>
    <dgm:cxn modelId="{CCBF9884-2360-4679-BD5C-5BE2CAE2C8DC}" type="presOf" srcId="{7BE6A69D-7476-44EA-A96A-97A9B44C77C0}" destId="{ACD3EFC2-0D87-4753-8045-51F434AE765E}" srcOrd="0" destOrd="0" presId="urn:microsoft.com/office/officeart/2005/8/layout/hProcess4"/>
    <dgm:cxn modelId="{D7D36E68-BAA3-4FEC-86FF-7C841A293BC9}" type="presOf" srcId="{0A9F3D24-587F-4253-B5BC-79AE449C1A7E}" destId="{285712F0-D592-475C-8545-CD85428EDB51}" srcOrd="1" destOrd="0" presId="urn:microsoft.com/office/officeart/2005/8/layout/hProcess4"/>
    <dgm:cxn modelId="{CB460CCE-9C8B-4C7A-BF2E-55200C64CE7D}" type="presOf" srcId="{A8F1D13D-38B9-4F6D-BB8E-820429B5F52C}" destId="{DE522757-F26E-4C96-8B29-361B1E3CD87F}" srcOrd="0" destOrd="0" presId="urn:microsoft.com/office/officeart/2005/8/layout/hProcess4"/>
    <dgm:cxn modelId="{928718C2-8CE8-4562-A99F-6A9595C3DA0B}" type="presParOf" srcId="{C5EE6FBF-9D2E-41B1-A78A-947ED387B1B2}" destId="{A53A0974-2804-46A5-AE2B-42A12A0C8FCD}" srcOrd="0" destOrd="0" presId="urn:microsoft.com/office/officeart/2005/8/layout/hProcess4"/>
    <dgm:cxn modelId="{7F6EB710-7436-4E2E-98FE-14CF10697B4F}" type="presParOf" srcId="{C5EE6FBF-9D2E-41B1-A78A-947ED387B1B2}" destId="{A8BBB295-5499-4017-ACA5-2D0DE8A910DF}" srcOrd="1" destOrd="0" presId="urn:microsoft.com/office/officeart/2005/8/layout/hProcess4"/>
    <dgm:cxn modelId="{B6772C1F-75ED-43D8-9D1A-1F911701D2EF}" type="presParOf" srcId="{C5EE6FBF-9D2E-41B1-A78A-947ED387B1B2}" destId="{8566C73E-7FFA-4035-B39C-7FD95771FFD4}" srcOrd="2" destOrd="0" presId="urn:microsoft.com/office/officeart/2005/8/layout/hProcess4"/>
    <dgm:cxn modelId="{CB9BE9F2-4AAC-4A54-9CCC-8E617BC3FE80}" type="presParOf" srcId="{8566C73E-7FFA-4035-B39C-7FD95771FFD4}" destId="{E30F7350-690D-4D6C-BA3F-723DC82E2C01}" srcOrd="0" destOrd="0" presId="urn:microsoft.com/office/officeart/2005/8/layout/hProcess4"/>
    <dgm:cxn modelId="{DAC2EF78-1E4A-4BF6-981B-D0BA57FB1374}" type="presParOf" srcId="{E30F7350-690D-4D6C-BA3F-723DC82E2C01}" destId="{D4DAEF2B-B000-4102-8F97-172DFB6EB61D}" srcOrd="0" destOrd="0" presId="urn:microsoft.com/office/officeart/2005/8/layout/hProcess4"/>
    <dgm:cxn modelId="{3A8840E6-650F-4807-AA6F-5458D34B74DA}" type="presParOf" srcId="{E30F7350-690D-4D6C-BA3F-723DC82E2C01}" destId="{3EDD368A-370D-4684-B373-AFDB5F80731F}" srcOrd="1" destOrd="0" presId="urn:microsoft.com/office/officeart/2005/8/layout/hProcess4"/>
    <dgm:cxn modelId="{6E389034-73EE-4720-B3FE-310B566AFAE3}" type="presParOf" srcId="{E30F7350-690D-4D6C-BA3F-723DC82E2C01}" destId="{19F6A140-33AD-4D32-A2D0-CE7BDE79C22D}" srcOrd="2" destOrd="0" presId="urn:microsoft.com/office/officeart/2005/8/layout/hProcess4"/>
    <dgm:cxn modelId="{A4E1506F-3A75-489F-9F5C-629016CCCE67}" type="presParOf" srcId="{E30F7350-690D-4D6C-BA3F-723DC82E2C01}" destId="{0E7A444B-90A9-4953-B789-5E2C35016EC8}" srcOrd="3" destOrd="0" presId="urn:microsoft.com/office/officeart/2005/8/layout/hProcess4"/>
    <dgm:cxn modelId="{B0944754-5377-44B8-AA5D-59B1AC3AA839}" type="presParOf" srcId="{E30F7350-690D-4D6C-BA3F-723DC82E2C01}" destId="{FD767F2C-C12B-4575-B5DD-A80E7D3E8078}" srcOrd="4" destOrd="0" presId="urn:microsoft.com/office/officeart/2005/8/layout/hProcess4"/>
    <dgm:cxn modelId="{33CC33A3-B45D-41DD-B6E8-148BC0389410}" type="presParOf" srcId="{8566C73E-7FFA-4035-B39C-7FD95771FFD4}" destId="{DE522757-F26E-4C96-8B29-361B1E3CD87F}" srcOrd="1" destOrd="0" presId="urn:microsoft.com/office/officeart/2005/8/layout/hProcess4"/>
    <dgm:cxn modelId="{68619368-5693-4554-AEC3-9B1C423EC80D}" type="presParOf" srcId="{8566C73E-7FFA-4035-B39C-7FD95771FFD4}" destId="{DBEAD951-358A-4BBE-9E12-848AEB0F558C}" srcOrd="2" destOrd="0" presId="urn:microsoft.com/office/officeart/2005/8/layout/hProcess4"/>
    <dgm:cxn modelId="{D0AC4CEF-C94C-4F25-8679-C03992329B13}" type="presParOf" srcId="{DBEAD951-358A-4BBE-9E12-848AEB0F558C}" destId="{3F2F338B-B07B-44CA-A2EA-C96D9D290A1D}" srcOrd="0" destOrd="0" presId="urn:microsoft.com/office/officeart/2005/8/layout/hProcess4"/>
    <dgm:cxn modelId="{47357E2C-CD82-4078-8BC2-D64C44675AFD}" type="presParOf" srcId="{DBEAD951-358A-4BBE-9E12-848AEB0F558C}" destId="{02207379-E008-4B05-A672-434F567094AB}" srcOrd="1" destOrd="0" presId="urn:microsoft.com/office/officeart/2005/8/layout/hProcess4"/>
    <dgm:cxn modelId="{09D7AEDC-439C-4525-950C-3CA399250D89}" type="presParOf" srcId="{DBEAD951-358A-4BBE-9E12-848AEB0F558C}" destId="{285712F0-D592-475C-8545-CD85428EDB51}" srcOrd="2" destOrd="0" presId="urn:microsoft.com/office/officeart/2005/8/layout/hProcess4"/>
    <dgm:cxn modelId="{DC0ABAD9-EA45-4C08-8C44-E6E9AFFB42B1}" type="presParOf" srcId="{DBEAD951-358A-4BBE-9E12-848AEB0F558C}" destId="{A7FCA9A6-3CAF-4BF9-8D72-0A8A6A9BF46E}" srcOrd="3" destOrd="0" presId="urn:microsoft.com/office/officeart/2005/8/layout/hProcess4"/>
    <dgm:cxn modelId="{B62DC5ED-0521-4203-9D5D-B0E98CA2569F}" type="presParOf" srcId="{DBEAD951-358A-4BBE-9E12-848AEB0F558C}" destId="{22ACE5EE-83C5-4F13-B1FA-3F49DE1CC4A7}" srcOrd="4" destOrd="0" presId="urn:microsoft.com/office/officeart/2005/8/layout/hProcess4"/>
    <dgm:cxn modelId="{A5C76CC5-F53A-4309-B378-87937657644B}" type="presParOf" srcId="{8566C73E-7FFA-4035-B39C-7FD95771FFD4}" destId="{8555921A-126E-44FD-A486-8D400AD640CC}" srcOrd="3" destOrd="0" presId="urn:microsoft.com/office/officeart/2005/8/layout/hProcess4"/>
    <dgm:cxn modelId="{16511C34-9789-43E9-A78F-7AC3A9E09557}" type="presParOf" srcId="{8566C73E-7FFA-4035-B39C-7FD95771FFD4}" destId="{5AB743AF-4BBA-435D-8D42-3E25034225A2}" srcOrd="4" destOrd="0" presId="urn:microsoft.com/office/officeart/2005/8/layout/hProcess4"/>
    <dgm:cxn modelId="{864A3F97-B729-466B-A2BE-0E1C814A8BA8}" type="presParOf" srcId="{5AB743AF-4BBA-435D-8D42-3E25034225A2}" destId="{4F6C772A-95C3-4446-87E7-E424B72DDF62}" srcOrd="0" destOrd="0" presId="urn:microsoft.com/office/officeart/2005/8/layout/hProcess4"/>
    <dgm:cxn modelId="{3FC497FA-3245-40DF-AC13-8A4028FE4FE6}" type="presParOf" srcId="{5AB743AF-4BBA-435D-8D42-3E25034225A2}" destId="{ACD3EFC2-0D87-4753-8045-51F434AE765E}" srcOrd="1" destOrd="0" presId="urn:microsoft.com/office/officeart/2005/8/layout/hProcess4"/>
    <dgm:cxn modelId="{04F99F1B-5D91-42CA-8746-4B98B43E9956}" type="presParOf" srcId="{5AB743AF-4BBA-435D-8D42-3E25034225A2}" destId="{715B6D28-1EB7-47D6-A855-185ADB149DDE}" srcOrd="2" destOrd="0" presId="urn:microsoft.com/office/officeart/2005/8/layout/hProcess4"/>
    <dgm:cxn modelId="{0BE437BB-BBBF-44E1-ACFD-3D5DFE892483}" type="presParOf" srcId="{5AB743AF-4BBA-435D-8D42-3E25034225A2}" destId="{AACC860B-9D12-467E-840B-B1D8D3BA005D}" srcOrd="3" destOrd="0" presId="urn:microsoft.com/office/officeart/2005/8/layout/hProcess4"/>
    <dgm:cxn modelId="{E465BA38-0A35-4906-9018-5BE5C6B09D3F}" type="presParOf" srcId="{5AB743AF-4BBA-435D-8D42-3E25034225A2}" destId="{6B12356E-D45B-4AB6-B931-F3C082C37CE1}" srcOrd="4" destOrd="0" presId="urn:microsoft.com/office/officeart/2005/8/layout/hProcess4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BBCB26-DE79-472B-B086-D623E956068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C940D5-BCAB-4B05-B7FD-D8FED690CD3C}">
      <dgm:prSet phldrT="[Text]"/>
      <dgm:spPr/>
      <dgm:t>
        <a:bodyPr/>
        <a:lstStyle/>
        <a:p>
          <a:r>
            <a:rPr lang="en-US" dirty="0" smtClean="0"/>
            <a:t>Update from the repository</a:t>
          </a:r>
          <a:endParaRPr lang="en-US" dirty="0"/>
        </a:p>
      </dgm:t>
    </dgm:pt>
    <dgm:pt modelId="{7FF2935F-52CA-4326-BC94-3EBCEE79280F}" type="parTrans" cxnId="{526EC895-C61F-439C-9995-6F275B4931CA}">
      <dgm:prSet/>
      <dgm:spPr/>
      <dgm:t>
        <a:bodyPr/>
        <a:lstStyle/>
        <a:p>
          <a:endParaRPr lang="en-US"/>
        </a:p>
      </dgm:t>
    </dgm:pt>
    <dgm:pt modelId="{A8F1D13D-38B9-4F6D-BB8E-820429B5F52C}" type="sibTrans" cxnId="{526EC895-C61F-439C-9995-6F275B4931CA}">
      <dgm:prSet/>
      <dgm:spPr/>
      <dgm:t>
        <a:bodyPr/>
        <a:lstStyle/>
        <a:p>
          <a:endParaRPr lang="en-US"/>
        </a:p>
      </dgm:t>
    </dgm:pt>
    <dgm:pt modelId="{0A9F3D24-587F-4253-B5BC-79AE449C1A7E}">
      <dgm:prSet/>
      <dgm:spPr/>
      <dgm:t>
        <a:bodyPr/>
        <a:lstStyle/>
        <a:p>
          <a:r>
            <a:rPr lang="en-US" dirty="0" smtClean="0"/>
            <a:t>Create or edit a </a:t>
          </a:r>
          <a:r>
            <a:rPr lang="en-US" dirty="0" smtClean="0"/>
            <a:t>document</a:t>
          </a:r>
          <a:endParaRPr lang="en-US" dirty="0" smtClean="0"/>
        </a:p>
      </dgm:t>
    </dgm:pt>
    <dgm:pt modelId="{4C71EAF9-D21F-41D8-B36A-19540F58C60D}" type="parTrans" cxnId="{D8D5E098-B98E-4CCD-B6C1-56DD0505EBFB}">
      <dgm:prSet/>
      <dgm:spPr/>
      <dgm:t>
        <a:bodyPr/>
        <a:lstStyle/>
        <a:p>
          <a:endParaRPr lang="en-US"/>
        </a:p>
      </dgm:t>
    </dgm:pt>
    <dgm:pt modelId="{4CF918B4-CBF2-4135-883D-65AE21F7C891}" type="sibTrans" cxnId="{D8D5E098-B98E-4CCD-B6C1-56DD0505EBFB}">
      <dgm:prSet/>
      <dgm:spPr/>
      <dgm:t>
        <a:bodyPr/>
        <a:lstStyle/>
        <a:p>
          <a:endParaRPr lang="en-US"/>
        </a:p>
      </dgm:t>
    </dgm:pt>
    <dgm:pt modelId="{BFE4BD85-0E2A-4129-B50F-AFCAA1D7B7F1}">
      <dgm:prSet/>
      <dgm:spPr/>
      <dgm:t>
        <a:bodyPr/>
        <a:lstStyle/>
        <a:p>
          <a:r>
            <a:rPr lang="en-US" dirty="0" smtClean="0"/>
            <a:t>Save file in your “working” folder</a:t>
          </a:r>
        </a:p>
      </dgm:t>
    </dgm:pt>
    <dgm:pt modelId="{F6DD5F3E-073F-4F31-984D-AC52D907395D}" type="parTrans" cxnId="{0B19CC4B-E417-49A8-A0AE-59EB65F791A6}">
      <dgm:prSet/>
      <dgm:spPr/>
      <dgm:t>
        <a:bodyPr/>
        <a:lstStyle/>
        <a:p>
          <a:endParaRPr lang="en-US"/>
        </a:p>
      </dgm:t>
    </dgm:pt>
    <dgm:pt modelId="{523D231F-68FF-4B17-91B2-A256BAB1DB63}" type="sibTrans" cxnId="{0B19CC4B-E417-49A8-A0AE-59EB65F791A6}">
      <dgm:prSet/>
      <dgm:spPr/>
      <dgm:t>
        <a:bodyPr/>
        <a:lstStyle/>
        <a:p>
          <a:endParaRPr lang="en-US"/>
        </a:p>
      </dgm:t>
    </dgm:pt>
    <dgm:pt modelId="{D6470F1E-98F2-4A47-AFE3-BC3DEAC7EF3F}">
      <dgm:prSet/>
      <dgm:spPr/>
      <dgm:t>
        <a:bodyPr/>
        <a:lstStyle/>
        <a:p>
          <a:r>
            <a:rPr lang="en-US" dirty="0" smtClean="0"/>
            <a:t>Repeat for other </a:t>
          </a:r>
          <a:r>
            <a:rPr lang="en-US" dirty="0" smtClean="0"/>
            <a:t>documents</a:t>
          </a:r>
          <a:endParaRPr lang="en-US" dirty="0"/>
        </a:p>
      </dgm:t>
    </dgm:pt>
    <dgm:pt modelId="{CF2DCF43-60E0-4EE0-A9FE-41995364B564}" type="parTrans" cxnId="{D6CD13DD-7AFB-49E6-A14A-2C8D4A84D22C}">
      <dgm:prSet/>
      <dgm:spPr/>
      <dgm:t>
        <a:bodyPr/>
        <a:lstStyle/>
        <a:p>
          <a:endParaRPr lang="en-US"/>
        </a:p>
      </dgm:t>
    </dgm:pt>
    <dgm:pt modelId="{F6F14491-4649-4DB7-B4FC-C12D021C4ED5}" type="sibTrans" cxnId="{D6CD13DD-7AFB-49E6-A14A-2C8D4A84D22C}">
      <dgm:prSet/>
      <dgm:spPr/>
      <dgm:t>
        <a:bodyPr/>
        <a:lstStyle/>
        <a:p>
          <a:endParaRPr lang="en-US"/>
        </a:p>
      </dgm:t>
    </dgm:pt>
    <dgm:pt modelId="{163C75D6-1D46-4A8C-A67C-241A85C8EC79}">
      <dgm:prSet/>
      <dgm:spPr/>
      <dgm:t>
        <a:bodyPr/>
        <a:lstStyle/>
        <a:p>
          <a:r>
            <a:rPr lang="en-US" dirty="0" smtClean="0"/>
            <a:t>Commit work to repository</a:t>
          </a:r>
          <a:endParaRPr lang="en-US" dirty="0"/>
        </a:p>
      </dgm:t>
    </dgm:pt>
    <dgm:pt modelId="{B46E2164-2B14-4CB2-BFA2-C75617C156CB}" type="parTrans" cxnId="{5FAACBA0-0D71-457B-BC14-674D02DAC089}">
      <dgm:prSet/>
      <dgm:spPr/>
      <dgm:t>
        <a:bodyPr/>
        <a:lstStyle/>
        <a:p>
          <a:endParaRPr lang="en-US"/>
        </a:p>
      </dgm:t>
    </dgm:pt>
    <dgm:pt modelId="{763235AE-DEDE-4C60-BD36-D524BADF89FA}" type="sibTrans" cxnId="{5FAACBA0-0D71-457B-BC14-674D02DAC089}">
      <dgm:prSet/>
      <dgm:spPr/>
      <dgm:t>
        <a:bodyPr/>
        <a:lstStyle/>
        <a:p>
          <a:endParaRPr lang="en-US"/>
        </a:p>
      </dgm:t>
    </dgm:pt>
    <dgm:pt modelId="{99821FDD-849B-46ED-B715-8CE28729633C}">
      <dgm:prSet phldrT="[Text]"/>
      <dgm:spPr/>
      <dgm:t>
        <a:bodyPr/>
        <a:lstStyle/>
        <a:p>
          <a:r>
            <a:rPr lang="en-US" dirty="0" smtClean="0"/>
            <a:t>Open Word, Excel or PowerPoint as appropriate</a:t>
          </a:r>
          <a:endParaRPr lang="en-US" dirty="0"/>
        </a:p>
      </dgm:t>
    </dgm:pt>
    <dgm:pt modelId="{6DB0212A-BCD0-451B-BD54-F36544FF3786}" type="parTrans" cxnId="{E52A5261-75F4-40CC-BC71-595FB38FFEAA}">
      <dgm:prSet/>
      <dgm:spPr/>
      <dgm:t>
        <a:bodyPr/>
        <a:lstStyle/>
        <a:p>
          <a:endParaRPr lang="en-US"/>
        </a:p>
      </dgm:t>
    </dgm:pt>
    <dgm:pt modelId="{B76A37B7-6A78-4522-8D79-EDABC440A305}" type="sibTrans" cxnId="{E52A5261-75F4-40CC-BC71-595FB38FFEAA}">
      <dgm:prSet/>
      <dgm:spPr/>
      <dgm:t>
        <a:bodyPr/>
        <a:lstStyle/>
        <a:p>
          <a:endParaRPr lang="en-US"/>
        </a:p>
      </dgm:t>
    </dgm:pt>
    <dgm:pt modelId="{68819066-0BA7-4953-8FC3-BCA1000AE103}">
      <dgm:prSet phldrT="[Text]"/>
      <dgm:spPr/>
      <dgm:t>
        <a:bodyPr/>
        <a:lstStyle/>
        <a:p>
          <a:r>
            <a:rPr lang="en-US" dirty="0" smtClean="0"/>
            <a:t>Fetch new or modified files</a:t>
          </a:r>
          <a:endParaRPr lang="en-US" dirty="0"/>
        </a:p>
      </dgm:t>
    </dgm:pt>
    <dgm:pt modelId="{A26E6DA5-849A-4C4E-8F0E-64E033CBECB4}" type="parTrans" cxnId="{0C3DBC3D-A506-4F91-9406-9C45507B07DC}">
      <dgm:prSet/>
      <dgm:spPr/>
      <dgm:t>
        <a:bodyPr/>
        <a:lstStyle/>
        <a:p>
          <a:endParaRPr lang="en-US"/>
        </a:p>
      </dgm:t>
    </dgm:pt>
    <dgm:pt modelId="{DC88610B-D3D5-44CD-A2B1-D951036511A9}" type="sibTrans" cxnId="{0C3DBC3D-A506-4F91-9406-9C45507B07DC}">
      <dgm:prSet/>
      <dgm:spPr/>
      <dgm:t>
        <a:bodyPr/>
        <a:lstStyle/>
        <a:p>
          <a:endParaRPr lang="en-US"/>
        </a:p>
      </dgm:t>
    </dgm:pt>
    <dgm:pt modelId="{7BE6A69D-7476-44EA-A96A-97A9B44C77C0}">
      <dgm:prSet/>
      <dgm:spPr/>
      <dgm:t>
        <a:bodyPr/>
        <a:lstStyle/>
        <a:p>
          <a:r>
            <a:rPr lang="en-US" dirty="0" smtClean="0"/>
            <a:t>Save your new or modified files</a:t>
          </a:r>
          <a:endParaRPr lang="en-US" dirty="0"/>
        </a:p>
      </dgm:t>
    </dgm:pt>
    <dgm:pt modelId="{DC341FD8-0DB7-437A-B5F6-BF18D6BE1C0F}" type="parTrans" cxnId="{7A0FD4A8-75C7-4BE9-96AC-53CB6D10AE72}">
      <dgm:prSet/>
      <dgm:spPr/>
      <dgm:t>
        <a:bodyPr/>
        <a:lstStyle/>
        <a:p>
          <a:endParaRPr lang="en-US"/>
        </a:p>
      </dgm:t>
    </dgm:pt>
    <dgm:pt modelId="{7A177F21-5F36-42D0-86A2-0B076B455FD7}" type="sibTrans" cxnId="{7A0FD4A8-75C7-4BE9-96AC-53CB6D10AE72}">
      <dgm:prSet/>
      <dgm:spPr/>
      <dgm:t>
        <a:bodyPr/>
        <a:lstStyle/>
        <a:p>
          <a:endParaRPr lang="en-US"/>
        </a:p>
      </dgm:t>
    </dgm:pt>
    <dgm:pt modelId="{C5EE6FBF-9D2E-41B1-A78A-947ED387B1B2}" type="pres">
      <dgm:prSet presAssocID="{4BBBCB26-DE79-472B-B086-D623E95606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3A0974-2804-46A5-AE2B-42A12A0C8FCD}" type="pres">
      <dgm:prSet presAssocID="{4BBBCB26-DE79-472B-B086-D623E9560685}" presName="tSp" presStyleCnt="0"/>
      <dgm:spPr/>
    </dgm:pt>
    <dgm:pt modelId="{A8BBB295-5499-4017-ACA5-2D0DE8A910DF}" type="pres">
      <dgm:prSet presAssocID="{4BBBCB26-DE79-472B-B086-D623E9560685}" presName="bSp" presStyleCnt="0"/>
      <dgm:spPr/>
    </dgm:pt>
    <dgm:pt modelId="{8566C73E-7FFA-4035-B39C-7FD95771FFD4}" type="pres">
      <dgm:prSet presAssocID="{4BBBCB26-DE79-472B-B086-D623E9560685}" presName="process" presStyleCnt="0"/>
      <dgm:spPr/>
    </dgm:pt>
    <dgm:pt modelId="{E30F7350-690D-4D6C-BA3F-723DC82E2C01}" type="pres">
      <dgm:prSet presAssocID="{52C940D5-BCAB-4B05-B7FD-D8FED690CD3C}" presName="composite1" presStyleCnt="0"/>
      <dgm:spPr/>
    </dgm:pt>
    <dgm:pt modelId="{D4DAEF2B-B000-4102-8F97-172DFB6EB61D}" type="pres">
      <dgm:prSet presAssocID="{52C940D5-BCAB-4B05-B7FD-D8FED690CD3C}" presName="dummyNode1" presStyleLbl="node1" presStyleIdx="0" presStyleCnt="3"/>
      <dgm:spPr/>
    </dgm:pt>
    <dgm:pt modelId="{3EDD368A-370D-4684-B373-AFDB5F80731F}" type="pres">
      <dgm:prSet presAssocID="{52C940D5-BCAB-4B05-B7FD-D8FED690CD3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6A140-33AD-4D32-A2D0-CE7BDE79C22D}" type="pres">
      <dgm:prSet presAssocID="{52C940D5-BCAB-4B05-B7FD-D8FED690CD3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A444B-90A9-4953-B789-5E2C35016EC8}" type="pres">
      <dgm:prSet presAssocID="{52C940D5-BCAB-4B05-B7FD-D8FED690CD3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767F2C-C12B-4575-B5DD-A80E7D3E8078}" type="pres">
      <dgm:prSet presAssocID="{52C940D5-BCAB-4B05-B7FD-D8FED690CD3C}" presName="connSite1" presStyleCnt="0"/>
      <dgm:spPr/>
    </dgm:pt>
    <dgm:pt modelId="{DE522757-F26E-4C96-8B29-361B1E3CD87F}" type="pres">
      <dgm:prSet presAssocID="{A8F1D13D-38B9-4F6D-BB8E-820429B5F52C}" presName="Name9" presStyleLbl="sibTrans2D1" presStyleIdx="0" presStyleCnt="2"/>
      <dgm:spPr/>
      <dgm:t>
        <a:bodyPr/>
        <a:lstStyle/>
        <a:p>
          <a:endParaRPr lang="en-US"/>
        </a:p>
      </dgm:t>
    </dgm:pt>
    <dgm:pt modelId="{DBEAD951-358A-4BBE-9E12-848AEB0F558C}" type="pres">
      <dgm:prSet presAssocID="{99821FDD-849B-46ED-B715-8CE28729633C}" presName="composite2" presStyleCnt="0"/>
      <dgm:spPr/>
    </dgm:pt>
    <dgm:pt modelId="{3F2F338B-B07B-44CA-A2EA-C96D9D290A1D}" type="pres">
      <dgm:prSet presAssocID="{99821FDD-849B-46ED-B715-8CE28729633C}" presName="dummyNode2" presStyleLbl="node1" presStyleIdx="0" presStyleCnt="3"/>
      <dgm:spPr/>
    </dgm:pt>
    <dgm:pt modelId="{02207379-E008-4B05-A672-434F567094AB}" type="pres">
      <dgm:prSet presAssocID="{99821FDD-849B-46ED-B715-8CE28729633C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5712F0-D592-475C-8545-CD85428EDB51}" type="pres">
      <dgm:prSet presAssocID="{99821FDD-849B-46ED-B715-8CE28729633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CA9A6-3CAF-4BF9-8D72-0A8A6A9BF46E}" type="pres">
      <dgm:prSet presAssocID="{99821FDD-849B-46ED-B715-8CE28729633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CE5EE-83C5-4F13-B1FA-3F49DE1CC4A7}" type="pres">
      <dgm:prSet presAssocID="{99821FDD-849B-46ED-B715-8CE28729633C}" presName="connSite2" presStyleCnt="0"/>
      <dgm:spPr/>
    </dgm:pt>
    <dgm:pt modelId="{8555921A-126E-44FD-A486-8D400AD640CC}" type="pres">
      <dgm:prSet presAssocID="{B76A37B7-6A78-4522-8D79-EDABC440A305}" presName="Name18" presStyleLbl="sibTrans2D1" presStyleIdx="1" presStyleCnt="2"/>
      <dgm:spPr/>
      <dgm:t>
        <a:bodyPr/>
        <a:lstStyle/>
        <a:p>
          <a:endParaRPr lang="en-US"/>
        </a:p>
      </dgm:t>
    </dgm:pt>
    <dgm:pt modelId="{5AB743AF-4BBA-435D-8D42-3E25034225A2}" type="pres">
      <dgm:prSet presAssocID="{163C75D6-1D46-4A8C-A67C-241A85C8EC79}" presName="composite1" presStyleCnt="0"/>
      <dgm:spPr/>
    </dgm:pt>
    <dgm:pt modelId="{4F6C772A-95C3-4446-87E7-E424B72DDF62}" type="pres">
      <dgm:prSet presAssocID="{163C75D6-1D46-4A8C-A67C-241A85C8EC79}" presName="dummyNode1" presStyleLbl="node1" presStyleIdx="1" presStyleCnt="3"/>
      <dgm:spPr/>
    </dgm:pt>
    <dgm:pt modelId="{ACD3EFC2-0D87-4753-8045-51F434AE765E}" type="pres">
      <dgm:prSet presAssocID="{163C75D6-1D46-4A8C-A67C-241A85C8EC7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B6D28-1EB7-47D6-A855-185ADB149DDE}" type="pres">
      <dgm:prSet presAssocID="{163C75D6-1D46-4A8C-A67C-241A85C8EC7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C860B-9D12-467E-840B-B1D8D3BA005D}" type="pres">
      <dgm:prSet presAssocID="{163C75D6-1D46-4A8C-A67C-241A85C8EC7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2356E-D45B-4AB6-B931-F3C082C37CE1}" type="pres">
      <dgm:prSet presAssocID="{163C75D6-1D46-4A8C-A67C-241A85C8EC79}" presName="connSite1" presStyleCnt="0"/>
      <dgm:spPr/>
    </dgm:pt>
  </dgm:ptLst>
  <dgm:cxnLst>
    <dgm:cxn modelId="{0734CD2D-7F13-49E5-A683-5D3AD2CFFB62}" type="presOf" srcId="{B76A37B7-6A78-4522-8D79-EDABC440A305}" destId="{8555921A-126E-44FD-A486-8D400AD640CC}" srcOrd="0" destOrd="0" presId="urn:microsoft.com/office/officeart/2005/8/layout/hProcess4"/>
    <dgm:cxn modelId="{A1FAC4D2-70E4-4EB5-B2DB-0945E8EC574A}" type="presOf" srcId="{4BBBCB26-DE79-472B-B086-D623E9560685}" destId="{C5EE6FBF-9D2E-41B1-A78A-947ED387B1B2}" srcOrd="0" destOrd="0" presId="urn:microsoft.com/office/officeart/2005/8/layout/hProcess4"/>
    <dgm:cxn modelId="{09F03857-C241-42C3-A58F-CF8004894E3A}" type="presOf" srcId="{99821FDD-849B-46ED-B715-8CE28729633C}" destId="{A7FCA9A6-3CAF-4BF9-8D72-0A8A6A9BF46E}" srcOrd="0" destOrd="0" presId="urn:microsoft.com/office/officeart/2005/8/layout/hProcess4"/>
    <dgm:cxn modelId="{0C3DBC3D-A506-4F91-9406-9C45507B07DC}" srcId="{52C940D5-BCAB-4B05-B7FD-D8FED690CD3C}" destId="{68819066-0BA7-4953-8FC3-BCA1000AE103}" srcOrd="0" destOrd="0" parTransId="{A26E6DA5-849A-4C4E-8F0E-64E033CBECB4}" sibTransId="{DC88610B-D3D5-44CD-A2B1-D951036511A9}"/>
    <dgm:cxn modelId="{526EC895-C61F-439C-9995-6F275B4931CA}" srcId="{4BBBCB26-DE79-472B-B086-D623E9560685}" destId="{52C940D5-BCAB-4B05-B7FD-D8FED690CD3C}" srcOrd="0" destOrd="0" parTransId="{7FF2935F-52CA-4326-BC94-3EBCEE79280F}" sibTransId="{A8F1D13D-38B9-4F6D-BB8E-820429B5F52C}"/>
    <dgm:cxn modelId="{70AA907D-7FD0-4E4B-A9A2-444E38FD3F11}" type="presOf" srcId="{7BE6A69D-7476-44EA-A96A-97A9B44C77C0}" destId="{715B6D28-1EB7-47D6-A855-185ADB149DDE}" srcOrd="1" destOrd="0" presId="urn:microsoft.com/office/officeart/2005/8/layout/hProcess4"/>
    <dgm:cxn modelId="{BB3D83E9-D063-40D9-AB58-67B30F717495}" type="presOf" srcId="{163C75D6-1D46-4A8C-A67C-241A85C8EC79}" destId="{AACC860B-9D12-467E-840B-B1D8D3BA005D}" srcOrd="0" destOrd="0" presId="urn:microsoft.com/office/officeart/2005/8/layout/hProcess4"/>
    <dgm:cxn modelId="{702BF6C1-BC31-45FC-AC20-E1F1F626C6F4}" type="presOf" srcId="{BFE4BD85-0E2A-4129-B50F-AFCAA1D7B7F1}" destId="{02207379-E008-4B05-A672-434F567094AB}" srcOrd="0" destOrd="1" presId="urn:microsoft.com/office/officeart/2005/8/layout/hProcess4"/>
    <dgm:cxn modelId="{6E7C51AF-3984-4540-BFFF-AE2962845704}" type="presOf" srcId="{BFE4BD85-0E2A-4129-B50F-AFCAA1D7B7F1}" destId="{285712F0-D592-475C-8545-CD85428EDB51}" srcOrd="1" destOrd="1" presId="urn:microsoft.com/office/officeart/2005/8/layout/hProcess4"/>
    <dgm:cxn modelId="{5A605BEA-FB23-4EF3-BF56-9BB1A4413206}" type="presOf" srcId="{68819066-0BA7-4953-8FC3-BCA1000AE103}" destId="{19F6A140-33AD-4D32-A2D0-CE7BDE79C22D}" srcOrd="1" destOrd="0" presId="urn:microsoft.com/office/officeart/2005/8/layout/hProcess4"/>
    <dgm:cxn modelId="{5FAACBA0-0D71-457B-BC14-674D02DAC089}" srcId="{4BBBCB26-DE79-472B-B086-D623E9560685}" destId="{163C75D6-1D46-4A8C-A67C-241A85C8EC79}" srcOrd="2" destOrd="0" parTransId="{B46E2164-2B14-4CB2-BFA2-C75617C156CB}" sibTransId="{763235AE-DEDE-4C60-BD36-D524BADF89FA}"/>
    <dgm:cxn modelId="{D6CD13DD-7AFB-49E6-A14A-2C8D4A84D22C}" srcId="{99821FDD-849B-46ED-B715-8CE28729633C}" destId="{D6470F1E-98F2-4A47-AFE3-BC3DEAC7EF3F}" srcOrd="2" destOrd="0" parTransId="{CF2DCF43-60E0-4EE0-A9FE-41995364B564}" sibTransId="{F6F14491-4649-4DB7-B4FC-C12D021C4ED5}"/>
    <dgm:cxn modelId="{208153BB-326D-4907-B974-A5053B501EA0}" type="presOf" srcId="{D6470F1E-98F2-4A47-AFE3-BC3DEAC7EF3F}" destId="{02207379-E008-4B05-A672-434F567094AB}" srcOrd="0" destOrd="2" presId="urn:microsoft.com/office/officeart/2005/8/layout/hProcess4"/>
    <dgm:cxn modelId="{0B19CC4B-E417-49A8-A0AE-59EB65F791A6}" srcId="{99821FDD-849B-46ED-B715-8CE28729633C}" destId="{BFE4BD85-0E2A-4129-B50F-AFCAA1D7B7F1}" srcOrd="1" destOrd="0" parTransId="{F6DD5F3E-073F-4F31-984D-AC52D907395D}" sibTransId="{523D231F-68FF-4B17-91B2-A256BAB1DB63}"/>
    <dgm:cxn modelId="{C47FF850-069A-4E5F-BC1C-5ACE95B299DD}" type="presOf" srcId="{0A9F3D24-587F-4253-B5BC-79AE449C1A7E}" destId="{02207379-E008-4B05-A672-434F567094AB}" srcOrd="0" destOrd="0" presId="urn:microsoft.com/office/officeart/2005/8/layout/hProcess4"/>
    <dgm:cxn modelId="{AAA2214D-0529-46AD-BA00-96483405A9D5}" type="presOf" srcId="{D6470F1E-98F2-4A47-AFE3-BC3DEAC7EF3F}" destId="{285712F0-D592-475C-8545-CD85428EDB51}" srcOrd="1" destOrd="2" presId="urn:microsoft.com/office/officeart/2005/8/layout/hProcess4"/>
    <dgm:cxn modelId="{ECBD46B8-869C-469C-8782-538A36770788}" type="presOf" srcId="{52C940D5-BCAB-4B05-B7FD-D8FED690CD3C}" destId="{0E7A444B-90A9-4953-B789-5E2C35016EC8}" srcOrd="0" destOrd="0" presId="urn:microsoft.com/office/officeart/2005/8/layout/hProcess4"/>
    <dgm:cxn modelId="{7A0FD4A8-75C7-4BE9-96AC-53CB6D10AE72}" srcId="{163C75D6-1D46-4A8C-A67C-241A85C8EC79}" destId="{7BE6A69D-7476-44EA-A96A-97A9B44C77C0}" srcOrd="0" destOrd="0" parTransId="{DC341FD8-0DB7-437A-B5F6-BF18D6BE1C0F}" sibTransId="{7A177F21-5F36-42D0-86A2-0B076B455FD7}"/>
    <dgm:cxn modelId="{E52A5261-75F4-40CC-BC71-595FB38FFEAA}" srcId="{4BBBCB26-DE79-472B-B086-D623E9560685}" destId="{99821FDD-849B-46ED-B715-8CE28729633C}" srcOrd="1" destOrd="0" parTransId="{6DB0212A-BCD0-451B-BD54-F36544FF3786}" sibTransId="{B76A37B7-6A78-4522-8D79-EDABC440A305}"/>
    <dgm:cxn modelId="{D8D5E098-B98E-4CCD-B6C1-56DD0505EBFB}" srcId="{99821FDD-849B-46ED-B715-8CE28729633C}" destId="{0A9F3D24-587F-4253-B5BC-79AE449C1A7E}" srcOrd="0" destOrd="0" parTransId="{4C71EAF9-D21F-41D8-B36A-19540F58C60D}" sibTransId="{4CF918B4-CBF2-4135-883D-65AE21F7C891}"/>
    <dgm:cxn modelId="{C22E53C1-C1AC-4E68-9EAA-9A8569AEE25B}" type="presOf" srcId="{68819066-0BA7-4953-8FC3-BCA1000AE103}" destId="{3EDD368A-370D-4684-B373-AFDB5F80731F}" srcOrd="0" destOrd="0" presId="urn:microsoft.com/office/officeart/2005/8/layout/hProcess4"/>
    <dgm:cxn modelId="{CCBF9884-2360-4679-BD5C-5BE2CAE2C8DC}" type="presOf" srcId="{7BE6A69D-7476-44EA-A96A-97A9B44C77C0}" destId="{ACD3EFC2-0D87-4753-8045-51F434AE765E}" srcOrd="0" destOrd="0" presId="urn:microsoft.com/office/officeart/2005/8/layout/hProcess4"/>
    <dgm:cxn modelId="{D7D36E68-BAA3-4FEC-86FF-7C841A293BC9}" type="presOf" srcId="{0A9F3D24-587F-4253-B5BC-79AE449C1A7E}" destId="{285712F0-D592-475C-8545-CD85428EDB51}" srcOrd="1" destOrd="0" presId="urn:microsoft.com/office/officeart/2005/8/layout/hProcess4"/>
    <dgm:cxn modelId="{CB460CCE-9C8B-4C7A-BF2E-55200C64CE7D}" type="presOf" srcId="{A8F1D13D-38B9-4F6D-BB8E-820429B5F52C}" destId="{DE522757-F26E-4C96-8B29-361B1E3CD87F}" srcOrd="0" destOrd="0" presId="urn:microsoft.com/office/officeart/2005/8/layout/hProcess4"/>
    <dgm:cxn modelId="{928718C2-8CE8-4562-A99F-6A9595C3DA0B}" type="presParOf" srcId="{C5EE6FBF-9D2E-41B1-A78A-947ED387B1B2}" destId="{A53A0974-2804-46A5-AE2B-42A12A0C8FCD}" srcOrd="0" destOrd="0" presId="urn:microsoft.com/office/officeart/2005/8/layout/hProcess4"/>
    <dgm:cxn modelId="{7F6EB710-7436-4E2E-98FE-14CF10697B4F}" type="presParOf" srcId="{C5EE6FBF-9D2E-41B1-A78A-947ED387B1B2}" destId="{A8BBB295-5499-4017-ACA5-2D0DE8A910DF}" srcOrd="1" destOrd="0" presId="urn:microsoft.com/office/officeart/2005/8/layout/hProcess4"/>
    <dgm:cxn modelId="{B6772C1F-75ED-43D8-9D1A-1F911701D2EF}" type="presParOf" srcId="{C5EE6FBF-9D2E-41B1-A78A-947ED387B1B2}" destId="{8566C73E-7FFA-4035-B39C-7FD95771FFD4}" srcOrd="2" destOrd="0" presId="urn:microsoft.com/office/officeart/2005/8/layout/hProcess4"/>
    <dgm:cxn modelId="{CB9BE9F2-4AAC-4A54-9CCC-8E617BC3FE80}" type="presParOf" srcId="{8566C73E-7FFA-4035-B39C-7FD95771FFD4}" destId="{E30F7350-690D-4D6C-BA3F-723DC82E2C01}" srcOrd="0" destOrd="0" presId="urn:microsoft.com/office/officeart/2005/8/layout/hProcess4"/>
    <dgm:cxn modelId="{DAC2EF78-1E4A-4BF6-981B-D0BA57FB1374}" type="presParOf" srcId="{E30F7350-690D-4D6C-BA3F-723DC82E2C01}" destId="{D4DAEF2B-B000-4102-8F97-172DFB6EB61D}" srcOrd="0" destOrd="0" presId="urn:microsoft.com/office/officeart/2005/8/layout/hProcess4"/>
    <dgm:cxn modelId="{3A8840E6-650F-4807-AA6F-5458D34B74DA}" type="presParOf" srcId="{E30F7350-690D-4D6C-BA3F-723DC82E2C01}" destId="{3EDD368A-370D-4684-B373-AFDB5F80731F}" srcOrd="1" destOrd="0" presId="urn:microsoft.com/office/officeart/2005/8/layout/hProcess4"/>
    <dgm:cxn modelId="{6E389034-73EE-4720-B3FE-310B566AFAE3}" type="presParOf" srcId="{E30F7350-690D-4D6C-BA3F-723DC82E2C01}" destId="{19F6A140-33AD-4D32-A2D0-CE7BDE79C22D}" srcOrd="2" destOrd="0" presId="urn:microsoft.com/office/officeart/2005/8/layout/hProcess4"/>
    <dgm:cxn modelId="{A4E1506F-3A75-489F-9F5C-629016CCCE67}" type="presParOf" srcId="{E30F7350-690D-4D6C-BA3F-723DC82E2C01}" destId="{0E7A444B-90A9-4953-B789-5E2C35016EC8}" srcOrd="3" destOrd="0" presId="urn:microsoft.com/office/officeart/2005/8/layout/hProcess4"/>
    <dgm:cxn modelId="{B0944754-5377-44B8-AA5D-59B1AC3AA839}" type="presParOf" srcId="{E30F7350-690D-4D6C-BA3F-723DC82E2C01}" destId="{FD767F2C-C12B-4575-B5DD-A80E7D3E8078}" srcOrd="4" destOrd="0" presId="urn:microsoft.com/office/officeart/2005/8/layout/hProcess4"/>
    <dgm:cxn modelId="{33CC33A3-B45D-41DD-B6E8-148BC0389410}" type="presParOf" srcId="{8566C73E-7FFA-4035-B39C-7FD95771FFD4}" destId="{DE522757-F26E-4C96-8B29-361B1E3CD87F}" srcOrd="1" destOrd="0" presId="urn:microsoft.com/office/officeart/2005/8/layout/hProcess4"/>
    <dgm:cxn modelId="{68619368-5693-4554-AEC3-9B1C423EC80D}" type="presParOf" srcId="{8566C73E-7FFA-4035-B39C-7FD95771FFD4}" destId="{DBEAD951-358A-4BBE-9E12-848AEB0F558C}" srcOrd="2" destOrd="0" presId="urn:microsoft.com/office/officeart/2005/8/layout/hProcess4"/>
    <dgm:cxn modelId="{D0AC4CEF-C94C-4F25-8679-C03992329B13}" type="presParOf" srcId="{DBEAD951-358A-4BBE-9E12-848AEB0F558C}" destId="{3F2F338B-B07B-44CA-A2EA-C96D9D290A1D}" srcOrd="0" destOrd="0" presId="urn:microsoft.com/office/officeart/2005/8/layout/hProcess4"/>
    <dgm:cxn modelId="{47357E2C-CD82-4078-8BC2-D64C44675AFD}" type="presParOf" srcId="{DBEAD951-358A-4BBE-9E12-848AEB0F558C}" destId="{02207379-E008-4B05-A672-434F567094AB}" srcOrd="1" destOrd="0" presId="urn:microsoft.com/office/officeart/2005/8/layout/hProcess4"/>
    <dgm:cxn modelId="{09D7AEDC-439C-4525-950C-3CA399250D89}" type="presParOf" srcId="{DBEAD951-358A-4BBE-9E12-848AEB0F558C}" destId="{285712F0-D592-475C-8545-CD85428EDB51}" srcOrd="2" destOrd="0" presId="urn:microsoft.com/office/officeart/2005/8/layout/hProcess4"/>
    <dgm:cxn modelId="{DC0ABAD9-EA45-4C08-8C44-E6E9AFFB42B1}" type="presParOf" srcId="{DBEAD951-358A-4BBE-9E12-848AEB0F558C}" destId="{A7FCA9A6-3CAF-4BF9-8D72-0A8A6A9BF46E}" srcOrd="3" destOrd="0" presId="urn:microsoft.com/office/officeart/2005/8/layout/hProcess4"/>
    <dgm:cxn modelId="{B62DC5ED-0521-4203-9D5D-B0E98CA2569F}" type="presParOf" srcId="{DBEAD951-358A-4BBE-9E12-848AEB0F558C}" destId="{22ACE5EE-83C5-4F13-B1FA-3F49DE1CC4A7}" srcOrd="4" destOrd="0" presId="urn:microsoft.com/office/officeart/2005/8/layout/hProcess4"/>
    <dgm:cxn modelId="{A5C76CC5-F53A-4309-B378-87937657644B}" type="presParOf" srcId="{8566C73E-7FFA-4035-B39C-7FD95771FFD4}" destId="{8555921A-126E-44FD-A486-8D400AD640CC}" srcOrd="3" destOrd="0" presId="urn:microsoft.com/office/officeart/2005/8/layout/hProcess4"/>
    <dgm:cxn modelId="{16511C34-9789-43E9-A78F-7AC3A9E09557}" type="presParOf" srcId="{8566C73E-7FFA-4035-B39C-7FD95771FFD4}" destId="{5AB743AF-4BBA-435D-8D42-3E25034225A2}" srcOrd="4" destOrd="0" presId="urn:microsoft.com/office/officeart/2005/8/layout/hProcess4"/>
    <dgm:cxn modelId="{864A3F97-B729-466B-A2BE-0E1C814A8BA8}" type="presParOf" srcId="{5AB743AF-4BBA-435D-8D42-3E25034225A2}" destId="{4F6C772A-95C3-4446-87E7-E424B72DDF62}" srcOrd="0" destOrd="0" presId="urn:microsoft.com/office/officeart/2005/8/layout/hProcess4"/>
    <dgm:cxn modelId="{3FC497FA-3245-40DF-AC13-8A4028FE4FE6}" type="presParOf" srcId="{5AB743AF-4BBA-435D-8D42-3E25034225A2}" destId="{ACD3EFC2-0D87-4753-8045-51F434AE765E}" srcOrd="1" destOrd="0" presId="urn:microsoft.com/office/officeart/2005/8/layout/hProcess4"/>
    <dgm:cxn modelId="{04F99F1B-5D91-42CA-8746-4B98B43E9956}" type="presParOf" srcId="{5AB743AF-4BBA-435D-8D42-3E25034225A2}" destId="{715B6D28-1EB7-47D6-A855-185ADB149DDE}" srcOrd="2" destOrd="0" presId="urn:microsoft.com/office/officeart/2005/8/layout/hProcess4"/>
    <dgm:cxn modelId="{0BE437BB-BBBF-44E1-ACFD-3D5DFE892483}" type="presParOf" srcId="{5AB743AF-4BBA-435D-8D42-3E25034225A2}" destId="{AACC860B-9D12-467E-840B-B1D8D3BA005D}" srcOrd="3" destOrd="0" presId="urn:microsoft.com/office/officeart/2005/8/layout/hProcess4"/>
    <dgm:cxn modelId="{E465BA38-0A35-4906-9018-5BE5C6B09D3F}" type="presParOf" srcId="{5AB743AF-4BBA-435D-8D42-3E25034225A2}" destId="{6B12356E-D45B-4AB6-B931-F3C082C37CE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33019-FA7F-46EF-915A-00ECBFDB757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D3E0A-6A08-4485-BC8D-F80A7F5FD2B6}">
      <dsp:nvSpPr>
        <dsp:cNvPr id="0" name=""/>
        <dsp:cNvSpPr/>
      </dsp:nvSpPr>
      <dsp:spPr>
        <a:xfrm>
          <a:off x="0" y="0"/>
          <a:ext cx="1644312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working</a:t>
          </a:r>
          <a:endParaRPr lang="en-US" sz="3300" kern="1200" dirty="0"/>
        </a:p>
      </dsp:txBody>
      <dsp:txXfrm>
        <a:off x="0" y="0"/>
        <a:ext cx="1644312" cy="4525963"/>
      </dsp:txXfrm>
    </dsp:sp>
    <dsp:sp modelId="{552A7EA7-3D6B-4E90-A3C6-D9743640E95A}">
      <dsp:nvSpPr>
        <dsp:cNvPr id="0" name=""/>
        <dsp:cNvSpPr/>
      </dsp:nvSpPr>
      <dsp:spPr>
        <a:xfrm>
          <a:off x="1767636" y="35635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Reports</a:t>
          </a:r>
        </a:p>
      </dsp:txBody>
      <dsp:txXfrm>
        <a:off x="1767636" y="35635"/>
        <a:ext cx="3165301" cy="712706"/>
      </dsp:txXfrm>
    </dsp:sp>
    <dsp:sp modelId="{D208C5A8-3EEC-4E9E-A216-7573AF416803}">
      <dsp:nvSpPr>
        <dsp:cNvPr id="0" name=""/>
        <dsp:cNvSpPr/>
      </dsp:nvSpPr>
      <dsp:spPr>
        <a:xfrm>
          <a:off x="5056261" y="35635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Statement of Work</a:t>
          </a:r>
        </a:p>
      </dsp:txBody>
      <dsp:txXfrm>
        <a:off x="5056261" y="35635"/>
        <a:ext cx="3165301" cy="178176"/>
      </dsp:txXfrm>
    </dsp:sp>
    <dsp:sp modelId="{2D742596-E770-47A7-9500-078BBAE2BDFF}">
      <dsp:nvSpPr>
        <dsp:cNvPr id="0" name=""/>
        <dsp:cNvSpPr/>
      </dsp:nvSpPr>
      <dsp:spPr>
        <a:xfrm>
          <a:off x="4932937" y="213811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1A575-16AB-4A0D-8E48-639B22417423}">
      <dsp:nvSpPr>
        <dsp:cNvPr id="0" name=""/>
        <dsp:cNvSpPr/>
      </dsp:nvSpPr>
      <dsp:spPr>
        <a:xfrm>
          <a:off x="5056261" y="213811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Midterm Poster / Package</a:t>
          </a:r>
        </a:p>
      </dsp:txBody>
      <dsp:txXfrm>
        <a:off x="5056261" y="213811"/>
        <a:ext cx="3165301" cy="178176"/>
      </dsp:txXfrm>
    </dsp:sp>
    <dsp:sp modelId="{F7EAC56C-44B4-40B0-9EDE-F381D0B33F39}">
      <dsp:nvSpPr>
        <dsp:cNvPr id="0" name=""/>
        <dsp:cNvSpPr/>
      </dsp:nvSpPr>
      <dsp:spPr>
        <a:xfrm>
          <a:off x="4932937" y="391988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958C2-6189-45D9-8E58-9BA4C2B69676}">
      <dsp:nvSpPr>
        <dsp:cNvPr id="0" name=""/>
        <dsp:cNvSpPr/>
      </dsp:nvSpPr>
      <dsp:spPr>
        <a:xfrm>
          <a:off x="5056261" y="391988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Final Poster / Report</a:t>
          </a:r>
        </a:p>
      </dsp:txBody>
      <dsp:txXfrm>
        <a:off x="5056261" y="391988"/>
        <a:ext cx="3165301" cy="178176"/>
      </dsp:txXfrm>
    </dsp:sp>
    <dsp:sp modelId="{B69F6DB5-B360-42C4-AE7D-554AE7FBF990}">
      <dsp:nvSpPr>
        <dsp:cNvPr id="0" name=""/>
        <dsp:cNvSpPr/>
      </dsp:nvSpPr>
      <dsp:spPr>
        <a:xfrm>
          <a:off x="4932937" y="570165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F7A02-D75A-4B3A-80D9-C6391F30F29F}">
      <dsp:nvSpPr>
        <dsp:cNvPr id="0" name=""/>
        <dsp:cNvSpPr/>
      </dsp:nvSpPr>
      <dsp:spPr>
        <a:xfrm>
          <a:off x="5056261" y="570165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Status Reports</a:t>
          </a:r>
        </a:p>
      </dsp:txBody>
      <dsp:txXfrm>
        <a:off x="5056261" y="570165"/>
        <a:ext cx="3165301" cy="178176"/>
      </dsp:txXfrm>
    </dsp:sp>
    <dsp:sp modelId="{33BDEEF6-8892-4C3A-91CA-22B7546EFEF7}">
      <dsp:nvSpPr>
        <dsp:cNvPr id="0" name=""/>
        <dsp:cNvSpPr/>
      </dsp:nvSpPr>
      <dsp:spPr>
        <a:xfrm>
          <a:off x="1644312" y="748341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7BA7DD-FA4D-40AE-88AD-EBAD2C93FE40}">
      <dsp:nvSpPr>
        <dsp:cNvPr id="0" name=""/>
        <dsp:cNvSpPr/>
      </dsp:nvSpPr>
      <dsp:spPr>
        <a:xfrm>
          <a:off x="1767636" y="783977"/>
          <a:ext cx="317065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CAD</a:t>
          </a:r>
          <a:endParaRPr lang="en-US" sz="2700" kern="1200" dirty="0"/>
        </a:p>
      </dsp:txBody>
      <dsp:txXfrm>
        <a:off x="1767636" y="783977"/>
        <a:ext cx="3170651" cy="712706"/>
      </dsp:txXfrm>
    </dsp:sp>
    <dsp:sp modelId="{FCCD53E9-3300-4B6D-8B32-89EA3E6A4A08}">
      <dsp:nvSpPr>
        <dsp:cNvPr id="0" name=""/>
        <dsp:cNvSpPr/>
      </dsp:nvSpPr>
      <dsp:spPr>
        <a:xfrm>
          <a:off x="5061610" y="783977"/>
          <a:ext cx="3165301" cy="356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Mechanical</a:t>
          </a:r>
          <a:endParaRPr lang="en-US" sz="800" kern="1200" dirty="0"/>
        </a:p>
      </dsp:txBody>
      <dsp:txXfrm>
        <a:off x="5061610" y="783977"/>
        <a:ext cx="3165301" cy="356353"/>
      </dsp:txXfrm>
    </dsp:sp>
    <dsp:sp modelId="{1DA01934-0BF9-4574-91AE-9005F28F8648}">
      <dsp:nvSpPr>
        <dsp:cNvPr id="0" name=""/>
        <dsp:cNvSpPr/>
      </dsp:nvSpPr>
      <dsp:spPr>
        <a:xfrm>
          <a:off x="4938287" y="1140330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C11E8-9938-4B2A-8ACD-832009956A23}">
      <dsp:nvSpPr>
        <dsp:cNvPr id="0" name=""/>
        <dsp:cNvSpPr/>
      </dsp:nvSpPr>
      <dsp:spPr>
        <a:xfrm>
          <a:off x="5061610" y="1140330"/>
          <a:ext cx="3165301" cy="356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Electrical</a:t>
          </a:r>
          <a:endParaRPr lang="en-US" sz="800" kern="1200" dirty="0"/>
        </a:p>
      </dsp:txBody>
      <dsp:txXfrm>
        <a:off x="5061610" y="1140330"/>
        <a:ext cx="3165301" cy="356353"/>
      </dsp:txXfrm>
    </dsp:sp>
    <dsp:sp modelId="{DC5F8B3E-6AE9-453A-B444-8A6E07A06004}">
      <dsp:nvSpPr>
        <dsp:cNvPr id="0" name=""/>
        <dsp:cNvSpPr/>
      </dsp:nvSpPr>
      <dsp:spPr>
        <a:xfrm>
          <a:off x="1644312" y="1496683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C6391-F803-4CF8-94AC-B6BC7D8406F1}">
      <dsp:nvSpPr>
        <dsp:cNvPr id="0" name=""/>
        <dsp:cNvSpPr/>
      </dsp:nvSpPr>
      <dsp:spPr>
        <a:xfrm>
          <a:off x="1767636" y="1532319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Data</a:t>
          </a:r>
        </a:p>
      </dsp:txBody>
      <dsp:txXfrm>
        <a:off x="1767636" y="1532319"/>
        <a:ext cx="3165301" cy="712706"/>
      </dsp:txXfrm>
    </dsp:sp>
    <dsp:sp modelId="{0D4FF0A1-234D-4A29-93D8-8E9C3EBFCBCA}">
      <dsp:nvSpPr>
        <dsp:cNvPr id="0" name=""/>
        <dsp:cNvSpPr/>
      </dsp:nvSpPr>
      <dsp:spPr>
        <a:xfrm>
          <a:off x="1644312" y="2245025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4FD3D-374C-48F3-8B91-A12F0C469884}">
      <dsp:nvSpPr>
        <dsp:cNvPr id="0" name=""/>
        <dsp:cNvSpPr/>
      </dsp:nvSpPr>
      <dsp:spPr>
        <a:xfrm>
          <a:off x="1767636" y="2280661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Engineering Analysis</a:t>
          </a:r>
        </a:p>
      </dsp:txBody>
      <dsp:txXfrm>
        <a:off x="1767636" y="2280661"/>
        <a:ext cx="3165301" cy="712706"/>
      </dsp:txXfrm>
    </dsp:sp>
    <dsp:sp modelId="{C69814E5-F8F8-410F-92F9-FCFED44996EB}">
      <dsp:nvSpPr>
        <dsp:cNvPr id="0" name=""/>
        <dsp:cNvSpPr/>
      </dsp:nvSpPr>
      <dsp:spPr>
        <a:xfrm>
          <a:off x="1644312" y="2993367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B8E24-131F-46D9-9ECB-61D07B594472}">
      <dsp:nvSpPr>
        <dsp:cNvPr id="0" name=""/>
        <dsp:cNvSpPr/>
      </dsp:nvSpPr>
      <dsp:spPr>
        <a:xfrm>
          <a:off x="1767636" y="3029002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Purchasing</a:t>
          </a:r>
        </a:p>
      </dsp:txBody>
      <dsp:txXfrm>
        <a:off x="1767636" y="3029002"/>
        <a:ext cx="3165301" cy="712706"/>
      </dsp:txXfrm>
    </dsp:sp>
    <dsp:sp modelId="{9455695D-5D29-4367-AEA0-C1B9F0C1CAEA}">
      <dsp:nvSpPr>
        <dsp:cNvPr id="0" name=""/>
        <dsp:cNvSpPr/>
      </dsp:nvSpPr>
      <dsp:spPr>
        <a:xfrm>
          <a:off x="1644312" y="3741709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F59E7-6BD2-4885-9490-D6B42F9F2969}">
      <dsp:nvSpPr>
        <dsp:cNvPr id="0" name=""/>
        <dsp:cNvSpPr/>
      </dsp:nvSpPr>
      <dsp:spPr>
        <a:xfrm>
          <a:off x="1767636" y="3777344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Software</a:t>
          </a:r>
        </a:p>
      </dsp:txBody>
      <dsp:txXfrm>
        <a:off x="1767636" y="3777344"/>
        <a:ext cx="3165301" cy="712706"/>
      </dsp:txXfrm>
    </dsp:sp>
    <dsp:sp modelId="{DB0DA93C-088E-4412-BD4D-28169B7177B8}">
      <dsp:nvSpPr>
        <dsp:cNvPr id="0" name=""/>
        <dsp:cNvSpPr/>
      </dsp:nvSpPr>
      <dsp:spPr>
        <a:xfrm>
          <a:off x="1644312" y="4490051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33019-FA7F-46EF-915A-00ECBFDB757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D3E0A-6A08-4485-BC8D-F80A7F5FD2B6}">
      <dsp:nvSpPr>
        <dsp:cNvPr id="0" name=""/>
        <dsp:cNvSpPr/>
      </dsp:nvSpPr>
      <dsp:spPr>
        <a:xfrm>
          <a:off x="0" y="0"/>
          <a:ext cx="1644312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working</a:t>
          </a:r>
          <a:endParaRPr lang="en-US" sz="3300" kern="1200" dirty="0"/>
        </a:p>
      </dsp:txBody>
      <dsp:txXfrm>
        <a:off x="0" y="0"/>
        <a:ext cx="1644312" cy="4525963"/>
      </dsp:txXfrm>
    </dsp:sp>
    <dsp:sp modelId="{552A7EA7-3D6B-4E90-A3C6-D9743640E95A}">
      <dsp:nvSpPr>
        <dsp:cNvPr id="0" name=""/>
        <dsp:cNvSpPr/>
      </dsp:nvSpPr>
      <dsp:spPr>
        <a:xfrm>
          <a:off x="1767636" y="35635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Reports</a:t>
          </a:r>
        </a:p>
      </dsp:txBody>
      <dsp:txXfrm>
        <a:off x="1767636" y="35635"/>
        <a:ext cx="3165301" cy="712706"/>
      </dsp:txXfrm>
    </dsp:sp>
    <dsp:sp modelId="{D208C5A8-3EEC-4E9E-A216-7573AF416803}">
      <dsp:nvSpPr>
        <dsp:cNvPr id="0" name=""/>
        <dsp:cNvSpPr/>
      </dsp:nvSpPr>
      <dsp:spPr>
        <a:xfrm>
          <a:off x="5056261" y="35635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Statement of Work</a:t>
          </a:r>
        </a:p>
      </dsp:txBody>
      <dsp:txXfrm>
        <a:off x="5056261" y="35635"/>
        <a:ext cx="3165301" cy="178176"/>
      </dsp:txXfrm>
    </dsp:sp>
    <dsp:sp modelId="{2D742596-E770-47A7-9500-078BBAE2BDFF}">
      <dsp:nvSpPr>
        <dsp:cNvPr id="0" name=""/>
        <dsp:cNvSpPr/>
      </dsp:nvSpPr>
      <dsp:spPr>
        <a:xfrm>
          <a:off x="4932937" y="213811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1A575-16AB-4A0D-8E48-639B22417423}">
      <dsp:nvSpPr>
        <dsp:cNvPr id="0" name=""/>
        <dsp:cNvSpPr/>
      </dsp:nvSpPr>
      <dsp:spPr>
        <a:xfrm>
          <a:off x="5056261" y="213811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Midterm Poster / Package</a:t>
          </a:r>
        </a:p>
      </dsp:txBody>
      <dsp:txXfrm>
        <a:off x="5056261" y="213811"/>
        <a:ext cx="3165301" cy="178176"/>
      </dsp:txXfrm>
    </dsp:sp>
    <dsp:sp modelId="{F7EAC56C-44B4-40B0-9EDE-F381D0B33F39}">
      <dsp:nvSpPr>
        <dsp:cNvPr id="0" name=""/>
        <dsp:cNvSpPr/>
      </dsp:nvSpPr>
      <dsp:spPr>
        <a:xfrm>
          <a:off x="4932937" y="391988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958C2-6189-45D9-8E58-9BA4C2B69676}">
      <dsp:nvSpPr>
        <dsp:cNvPr id="0" name=""/>
        <dsp:cNvSpPr/>
      </dsp:nvSpPr>
      <dsp:spPr>
        <a:xfrm>
          <a:off x="5056261" y="391988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Final Poster / Report</a:t>
          </a:r>
        </a:p>
      </dsp:txBody>
      <dsp:txXfrm>
        <a:off x="5056261" y="391988"/>
        <a:ext cx="3165301" cy="178176"/>
      </dsp:txXfrm>
    </dsp:sp>
    <dsp:sp modelId="{35BCE5B0-27EA-476C-8660-12292D115B63}">
      <dsp:nvSpPr>
        <dsp:cNvPr id="0" name=""/>
        <dsp:cNvSpPr/>
      </dsp:nvSpPr>
      <dsp:spPr>
        <a:xfrm>
          <a:off x="4932937" y="570165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27E156-F1CF-4D57-A22E-ED7307764525}">
      <dsp:nvSpPr>
        <dsp:cNvPr id="0" name=""/>
        <dsp:cNvSpPr/>
      </dsp:nvSpPr>
      <dsp:spPr>
        <a:xfrm>
          <a:off x="5056261" y="570165"/>
          <a:ext cx="3165301" cy="17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Status Reports</a:t>
          </a:r>
        </a:p>
      </dsp:txBody>
      <dsp:txXfrm>
        <a:off x="5056261" y="570165"/>
        <a:ext cx="3165301" cy="178176"/>
      </dsp:txXfrm>
    </dsp:sp>
    <dsp:sp modelId="{33BDEEF6-8892-4C3A-91CA-22B7546EFEF7}">
      <dsp:nvSpPr>
        <dsp:cNvPr id="0" name=""/>
        <dsp:cNvSpPr/>
      </dsp:nvSpPr>
      <dsp:spPr>
        <a:xfrm>
          <a:off x="1644312" y="748341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7BA7DD-FA4D-40AE-88AD-EBAD2C93FE40}">
      <dsp:nvSpPr>
        <dsp:cNvPr id="0" name=""/>
        <dsp:cNvSpPr/>
      </dsp:nvSpPr>
      <dsp:spPr>
        <a:xfrm>
          <a:off x="1767636" y="783977"/>
          <a:ext cx="317065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CAD</a:t>
          </a:r>
          <a:endParaRPr lang="en-US" sz="2700" kern="1200" dirty="0"/>
        </a:p>
      </dsp:txBody>
      <dsp:txXfrm>
        <a:off x="1767636" y="783977"/>
        <a:ext cx="3170651" cy="712706"/>
      </dsp:txXfrm>
    </dsp:sp>
    <dsp:sp modelId="{FCCD53E9-3300-4B6D-8B32-89EA3E6A4A08}">
      <dsp:nvSpPr>
        <dsp:cNvPr id="0" name=""/>
        <dsp:cNvSpPr/>
      </dsp:nvSpPr>
      <dsp:spPr>
        <a:xfrm>
          <a:off x="5061610" y="783977"/>
          <a:ext cx="3165301" cy="356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Mechanical</a:t>
          </a:r>
          <a:endParaRPr lang="en-US" sz="800" kern="1200" dirty="0"/>
        </a:p>
      </dsp:txBody>
      <dsp:txXfrm>
        <a:off x="5061610" y="783977"/>
        <a:ext cx="3165301" cy="356353"/>
      </dsp:txXfrm>
    </dsp:sp>
    <dsp:sp modelId="{1DA01934-0BF9-4574-91AE-9005F28F8648}">
      <dsp:nvSpPr>
        <dsp:cNvPr id="0" name=""/>
        <dsp:cNvSpPr/>
      </dsp:nvSpPr>
      <dsp:spPr>
        <a:xfrm>
          <a:off x="4938287" y="1140330"/>
          <a:ext cx="31653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C11E8-9938-4B2A-8ACD-832009956A23}">
      <dsp:nvSpPr>
        <dsp:cNvPr id="0" name=""/>
        <dsp:cNvSpPr/>
      </dsp:nvSpPr>
      <dsp:spPr>
        <a:xfrm>
          <a:off x="5061610" y="1140330"/>
          <a:ext cx="3165301" cy="356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Electrical</a:t>
          </a:r>
          <a:endParaRPr lang="en-US" sz="800" kern="1200" dirty="0"/>
        </a:p>
      </dsp:txBody>
      <dsp:txXfrm>
        <a:off x="5061610" y="1140330"/>
        <a:ext cx="3165301" cy="356353"/>
      </dsp:txXfrm>
    </dsp:sp>
    <dsp:sp modelId="{DC5F8B3E-6AE9-453A-B444-8A6E07A06004}">
      <dsp:nvSpPr>
        <dsp:cNvPr id="0" name=""/>
        <dsp:cNvSpPr/>
      </dsp:nvSpPr>
      <dsp:spPr>
        <a:xfrm>
          <a:off x="1644312" y="1496683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C6391-F803-4CF8-94AC-B6BC7D8406F1}">
      <dsp:nvSpPr>
        <dsp:cNvPr id="0" name=""/>
        <dsp:cNvSpPr/>
      </dsp:nvSpPr>
      <dsp:spPr>
        <a:xfrm>
          <a:off x="1767636" y="1532319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Data</a:t>
          </a:r>
        </a:p>
      </dsp:txBody>
      <dsp:txXfrm>
        <a:off x="1767636" y="1532319"/>
        <a:ext cx="3165301" cy="712706"/>
      </dsp:txXfrm>
    </dsp:sp>
    <dsp:sp modelId="{0D4FF0A1-234D-4A29-93D8-8E9C3EBFCBCA}">
      <dsp:nvSpPr>
        <dsp:cNvPr id="0" name=""/>
        <dsp:cNvSpPr/>
      </dsp:nvSpPr>
      <dsp:spPr>
        <a:xfrm>
          <a:off x="1644312" y="2245025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4FD3D-374C-48F3-8B91-A12F0C469884}">
      <dsp:nvSpPr>
        <dsp:cNvPr id="0" name=""/>
        <dsp:cNvSpPr/>
      </dsp:nvSpPr>
      <dsp:spPr>
        <a:xfrm>
          <a:off x="1767636" y="2280661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Engineering Analysis</a:t>
          </a:r>
        </a:p>
      </dsp:txBody>
      <dsp:txXfrm>
        <a:off x="1767636" y="2280661"/>
        <a:ext cx="3165301" cy="712706"/>
      </dsp:txXfrm>
    </dsp:sp>
    <dsp:sp modelId="{C69814E5-F8F8-410F-92F9-FCFED44996EB}">
      <dsp:nvSpPr>
        <dsp:cNvPr id="0" name=""/>
        <dsp:cNvSpPr/>
      </dsp:nvSpPr>
      <dsp:spPr>
        <a:xfrm>
          <a:off x="1644312" y="2993367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B8E24-131F-46D9-9ECB-61D07B594472}">
      <dsp:nvSpPr>
        <dsp:cNvPr id="0" name=""/>
        <dsp:cNvSpPr/>
      </dsp:nvSpPr>
      <dsp:spPr>
        <a:xfrm>
          <a:off x="1767636" y="3029002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Purchasing</a:t>
          </a:r>
        </a:p>
      </dsp:txBody>
      <dsp:txXfrm>
        <a:off x="1767636" y="3029002"/>
        <a:ext cx="3165301" cy="712706"/>
      </dsp:txXfrm>
    </dsp:sp>
    <dsp:sp modelId="{9455695D-5D29-4367-AEA0-C1B9F0C1CAEA}">
      <dsp:nvSpPr>
        <dsp:cNvPr id="0" name=""/>
        <dsp:cNvSpPr/>
      </dsp:nvSpPr>
      <dsp:spPr>
        <a:xfrm>
          <a:off x="1644312" y="3741709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F59E7-6BD2-4885-9490-D6B42F9F2969}">
      <dsp:nvSpPr>
        <dsp:cNvPr id="0" name=""/>
        <dsp:cNvSpPr/>
      </dsp:nvSpPr>
      <dsp:spPr>
        <a:xfrm>
          <a:off x="1767636" y="3777344"/>
          <a:ext cx="3165301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Software</a:t>
          </a:r>
        </a:p>
      </dsp:txBody>
      <dsp:txXfrm>
        <a:off x="1767636" y="3777344"/>
        <a:ext cx="3165301" cy="712706"/>
      </dsp:txXfrm>
    </dsp:sp>
    <dsp:sp modelId="{DB0DA93C-088E-4412-BD4D-28169B7177B8}">
      <dsp:nvSpPr>
        <dsp:cNvPr id="0" name=""/>
        <dsp:cNvSpPr/>
      </dsp:nvSpPr>
      <dsp:spPr>
        <a:xfrm>
          <a:off x="1644312" y="4490051"/>
          <a:ext cx="6577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D368A-370D-4684-B373-AFDB5F80731F}">
      <dsp:nvSpPr>
        <dsp:cNvPr id="0" name=""/>
        <dsp:cNvSpPr/>
      </dsp:nvSpPr>
      <dsp:spPr>
        <a:xfrm>
          <a:off x="234549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Fetch new or modified files</a:t>
          </a:r>
          <a:endParaRPr lang="en-US" sz="1000" kern="1200" dirty="0"/>
        </a:p>
      </dsp:txBody>
      <dsp:txXfrm>
        <a:off x="261177" y="628800"/>
        <a:ext cx="1349663" cy="855906"/>
      </dsp:txXfrm>
    </dsp:sp>
    <dsp:sp modelId="{DE522757-F26E-4C96-8B29-361B1E3CD87F}">
      <dsp:nvSpPr>
        <dsp:cNvPr id="0" name=""/>
        <dsp:cNvSpPr/>
      </dsp:nvSpPr>
      <dsp:spPr>
        <a:xfrm>
          <a:off x="1006780" y="819673"/>
          <a:ext cx="1632972" cy="1632972"/>
        </a:xfrm>
        <a:prstGeom prst="leftCircularArrow">
          <a:avLst>
            <a:gd name="adj1" fmla="val 3676"/>
            <a:gd name="adj2" fmla="val 458054"/>
            <a:gd name="adj3" fmla="val 2233564"/>
            <a:gd name="adj4" fmla="val 9024489"/>
            <a:gd name="adj5" fmla="val 428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A444B-90A9-4953-B789-5E2C35016EC8}">
      <dsp:nvSpPr>
        <dsp:cNvPr id="0" name=""/>
        <dsp:cNvSpPr/>
      </dsp:nvSpPr>
      <dsp:spPr>
        <a:xfrm>
          <a:off x="546309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Update from the repository</a:t>
          </a:r>
          <a:endParaRPr lang="en-US" sz="1000" kern="1200" dirty="0"/>
        </a:p>
      </dsp:txBody>
      <dsp:txXfrm>
        <a:off x="560834" y="1525859"/>
        <a:ext cx="1217989" cy="466856"/>
      </dsp:txXfrm>
    </dsp:sp>
    <dsp:sp modelId="{02207379-E008-4B05-A672-434F567094AB}">
      <dsp:nvSpPr>
        <dsp:cNvPr id="0" name=""/>
        <dsp:cNvSpPr/>
      </dsp:nvSpPr>
      <dsp:spPr>
        <a:xfrm>
          <a:off x="207921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Create or edit a sketch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Save file in your “working” folder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Repeat for other sketches</a:t>
          </a:r>
          <a:endParaRPr lang="en-US" sz="1000" kern="1200" dirty="0"/>
        </a:p>
      </dsp:txBody>
      <dsp:txXfrm>
        <a:off x="2105838" y="876753"/>
        <a:ext cx="1349663" cy="855906"/>
      </dsp:txXfrm>
    </dsp:sp>
    <dsp:sp modelId="{8555921A-126E-44FD-A486-8D400AD640CC}">
      <dsp:nvSpPr>
        <dsp:cNvPr id="0" name=""/>
        <dsp:cNvSpPr/>
      </dsp:nvSpPr>
      <dsp:spPr>
        <a:xfrm>
          <a:off x="2839749" y="-136555"/>
          <a:ext cx="1812234" cy="1812234"/>
        </a:xfrm>
        <a:prstGeom prst="circularArrow">
          <a:avLst>
            <a:gd name="adj1" fmla="val 3313"/>
            <a:gd name="adj2" fmla="val 409179"/>
            <a:gd name="adj3" fmla="val 19415310"/>
            <a:gd name="adj4" fmla="val 12575511"/>
            <a:gd name="adj5" fmla="val 386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CA9A6-3CAF-4BF9-8D72-0A8A6A9BF46E}">
      <dsp:nvSpPr>
        <dsp:cNvPr id="0" name=""/>
        <dsp:cNvSpPr/>
      </dsp:nvSpPr>
      <dsp:spPr>
        <a:xfrm>
          <a:off x="2390970" y="354219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Open </a:t>
          </a:r>
          <a:r>
            <a:rPr lang="en-US" sz="1000" kern="1200" dirty="0" smtClean="0"/>
            <a:t>NX or </a:t>
          </a:r>
          <a:r>
            <a:rPr lang="en-US" sz="1000" kern="1200" dirty="0" err="1" smtClean="0"/>
            <a:t>Solidworks</a:t>
          </a:r>
          <a:r>
            <a:rPr lang="en-US" sz="1000" kern="1200" dirty="0" smtClean="0"/>
            <a:t> as appropriate</a:t>
          </a:r>
          <a:endParaRPr lang="en-US" sz="1000" kern="1200" dirty="0"/>
        </a:p>
      </dsp:txBody>
      <dsp:txXfrm>
        <a:off x="2405495" y="368744"/>
        <a:ext cx="1217989" cy="466856"/>
      </dsp:txXfrm>
    </dsp:sp>
    <dsp:sp modelId="{ACD3EFC2-0D87-4753-8045-51F434AE765E}">
      <dsp:nvSpPr>
        <dsp:cNvPr id="0" name=""/>
        <dsp:cNvSpPr/>
      </dsp:nvSpPr>
      <dsp:spPr>
        <a:xfrm>
          <a:off x="392387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Save your new or modified files</a:t>
          </a:r>
          <a:endParaRPr lang="en-US" sz="1000" kern="1200" dirty="0"/>
        </a:p>
      </dsp:txBody>
      <dsp:txXfrm>
        <a:off x="3950498" y="628800"/>
        <a:ext cx="1349663" cy="855906"/>
      </dsp:txXfrm>
    </dsp:sp>
    <dsp:sp modelId="{AACC860B-9D12-467E-840B-B1D8D3BA005D}">
      <dsp:nvSpPr>
        <dsp:cNvPr id="0" name=""/>
        <dsp:cNvSpPr/>
      </dsp:nvSpPr>
      <dsp:spPr>
        <a:xfrm>
          <a:off x="4235630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Commit work to repository</a:t>
          </a:r>
          <a:endParaRPr lang="en-US" sz="1000" kern="1200" dirty="0"/>
        </a:p>
      </dsp:txBody>
      <dsp:txXfrm>
        <a:off x="4250155" y="1525859"/>
        <a:ext cx="1217989" cy="4668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D368A-370D-4684-B373-AFDB5F80731F}">
      <dsp:nvSpPr>
        <dsp:cNvPr id="0" name=""/>
        <dsp:cNvSpPr/>
      </dsp:nvSpPr>
      <dsp:spPr>
        <a:xfrm>
          <a:off x="234549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Fetch new or modified files</a:t>
          </a:r>
          <a:endParaRPr lang="en-US" sz="900" kern="1200" dirty="0"/>
        </a:p>
      </dsp:txBody>
      <dsp:txXfrm>
        <a:off x="261177" y="628800"/>
        <a:ext cx="1349663" cy="855906"/>
      </dsp:txXfrm>
    </dsp:sp>
    <dsp:sp modelId="{DE522757-F26E-4C96-8B29-361B1E3CD87F}">
      <dsp:nvSpPr>
        <dsp:cNvPr id="0" name=""/>
        <dsp:cNvSpPr/>
      </dsp:nvSpPr>
      <dsp:spPr>
        <a:xfrm>
          <a:off x="1006780" y="819673"/>
          <a:ext cx="1632972" cy="1632972"/>
        </a:xfrm>
        <a:prstGeom prst="leftCircularArrow">
          <a:avLst>
            <a:gd name="adj1" fmla="val 3676"/>
            <a:gd name="adj2" fmla="val 458054"/>
            <a:gd name="adj3" fmla="val 2233564"/>
            <a:gd name="adj4" fmla="val 9024489"/>
            <a:gd name="adj5" fmla="val 428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A444B-90A9-4953-B789-5E2C35016EC8}">
      <dsp:nvSpPr>
        <dsp:cNvPr id="0" name=""/>
        <dsp:cNvSpPr/>
      </dsp:nvSpPr>
      <dsp:spPr>
        <a:xfrm>
          <a:off x="546309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Update from the repository</a:t>
          </a:r>
          <a:endParaRPr lang="en-US" sz="1000" kern="1200" dirty="0"/>
        </a:p>
      </dsp:txBody>
      <dsp:txXfrm>
        <a:off x="560834" y="1525859"/>
        <a:ext cx="1217989" cy="466856"/>
      </dsp:txXfrm>
    </dsp:sp>
    <dsp:sp modelId="{02207379-E008-4B05-A672-434F567094AB}">
      <dsp:nvSpPr>
        <dsp:cNvPr id="0" name=""/>
        <dsp:cNvSpPr/>
      </dsp:nvSpPr>
      <dsp:spPr>
        <a:xfrm>
          <a:off x="207921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Create or edit a </a:t>
          </a:r>
          <a:r>
            <a:rPr lang="en-US" sz="900" kern="1200" dirty="0" smtClean="0"/>
            <a:t>schematic or board layout</a:t>
          </a:r>
          <a:endParaRPr lang="en-US" sz="900" kern="1200" dirty="0" smtClean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Save file in your “working” folder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Repeat </a:t>
          </a:r>
          <a:r>
            <a:rPr lang="en-US" sz="900" kern="1200" dirty="0" smtClean="0"/>
            <a:t>as needed</a:t>
          </a:r>
          <a:endParaRPr lang="en-US" sz="900" kern="1200" dirty="0"/>
        </a:p>
      </dsp:txBody>
      <dsp:txXfrm>
        <a:off x="2105838" y="876753"/>
        <a:ext cx="1349663" cy="855906"/>
      </dsp:txXfrm>
    </dsp:sp>
    <dsp:sp modelId="{8555921A-126E-44FD-A486-8D400AD640CC}">
      <dsp:nvSpPr>
        <dsp:cNvPr id="0" name=""/>
        <dsp:cNvSpPr/>
      </dsp:nvSpPr>
      <dsp:spPr>
        <a:xfrm>
          <a:off x="2839749" y="-136555"/>
          <a:ext cx="1812234" cy="1812234"/>
        </a:xfrm>
        <a:prstGeom prst="circularArrow">
          <a:avLst>
            <a:gd name="adj1" fmla="val 3313"/>
            <a:gd name="adj2" fmla="val 409179"/>
            <a:gd name="adj3" fmla="val 19415310"/>
            <a:gd name="adj4" fmla="val 12575511"/>
            <a:gd name="adj5" fmla="val 386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CA9A6-3CAF-4BF9-8D72-0A8A6A9BF46E}">
      <dsp:nvSpPr>
        <dsp:cNvPr id="0" name=""/>
        <dsp:cNvSpPr/>
      </dsp:nvSpPr>
      <dsp:spPr>
        <a:xfrm>
          <a:off x="2390970" y="354219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Open </a:t>
          </a:r>
          <a:r>
            <a:rPr lang="en-US" sz="1000" kern="1200" dirty="0" err="1" smtClean="0"/>
            <a:t>OrCAD</a:t>
          </a:r>
          <a:r>
            <a:rPr lang="en-US" sz="1000" kern="1200" dirty="0" smtClean="0"/>
            <a:t>, Eagle, or </a:t>
          </a:r>
          <a:r>
            <a:rPr lang="en-US" sz="1000" kern="1200" dirty="0" err="1" smtClean="0"/>
            <a:t>KiCAD</a:t>
          </a:r>
          <a:r>
            <a:rPr lang="en-US" sz="1000" kern="1200" dirty="0" smtClean="0"/>
            <a:t> as appropriate</a:t>
          </a:r>
          <a:endParaRPr lang="en-US" sz="1000" kern="1200" dirty="0"/>
        </a:p>
      </dsp:txBody>
      <dsp:txXfrm>
        <a:off x="2405495" y="368744"/>
        <a:ext cx="1217989" cy="466856"/>
      </dsp:txXfrm>
    </dsp:sp>
    <dsp:sp modelId="{ACD3EFC2-0D87-4753-8045-51F434AE765E}">
      <dsp:nvSpPr>
        <dsp:cNvPr id="0" name=""/>
        <dsp:cNvSpPr/>
      </dsp:nvSpPr>
      <dsp:spPr>
        <a:xfrm>
          <a:off x="392387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Save your new or modified files</a:t>
          </a:r>
          <a:endParaRPr lang="en-US" sz="900" kern="1200" dirty="0"/>
        </a:p>
      </dsp:txBody>
      <dsp:txXfrm>
        <a:off x="3950498" y="628800"/>
        <a:ext cx="1349663" cy="855906"/>
      </dsp:txXfrm>
    </dsp:sp>
    <dsp:sp modelId="{AACC860B-9D12-467E-840B-B1D8D3BA005D}">
      <dsp:nvSpPr>
        <dsp:cNvPr id="0" name=""/>
        <dsp:cNvSpPr/>
      </dsp:nvSpPr>
      <dsp:spPr>
        <a:xfrm>
          <a:off x="4235630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Commit work to repository</a:t>
          </a:r>
          <a:endParaRPr lang="en-US" sz="1000" kern="1200" dirty="0"/>
        </a:p>
      </dsp:txBody>
      <dsp:txXfrm>
        <a:off x="4250155" y="1525859"/>
        <a:ext cx="1217989" cy="4668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D368A-370D-4684-B373-AFDB5F80731F}">
      <dsp:nvSpPr>
        <dsp:cNvPr id="0" name=""/>
        <dsp:cNvSpPr/>
      </dsp:nvSpPr>
      <dsp:spPr>
        <a:xfrm>
          <a:off x="234549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Fetch new or modified files</a:t>
          </a:r>
          <a:endParaRPr lang="en-US" sz="900" kern="1200" dirty="0"/>
        </a:p>
      </dsp:txBody>
      <dsp:txXfrm>
        <a:off x="261177" y="628800"/>
        <a:ext cx="1349663" cy="855906"/>
      </dsp:txXfrm>
    </dsp:sp>
    <dsp:sp modelId="{DE522757-F26E-4C96-8B29-361B1E3CD87F}">
      <dsp:nvSpPr>
        <dsp:cNvPr id="0" name=""/>
        <dsp:cNvSpPr/>
      </dsp:nvSpPr>
      <dsp:spPr>
        <a:xfrm>
          <a:off x="1006780" y="819673"/>
          <a:ext cx="1632972" cy="1632972"/>
        </a:xfrm>
        <a:prstGeom prst="leftCircularArrow">
          <a:avLst>
            <a:gd name="adj1" fmla="val 3676"/>
            <a:gd name="adj2" fmla="val 458054"/>
            <a:gd name="adj3" fmla="val 2233564"/>
            <a:gd name="adj4" fmla="val 9024489"/>
            <a:gd name="adj5" fmla="val 428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A444B-90A9-4953-B789-5E2C35016EC8}">
      <dsp:nvSpPr>
        <dsp:cNvPr id="0" name=""/>
        <dsp:cNvSpPr/>
      </dsp:nvSpPr>
      <dsp:spPr>
        <a:xfrm>
          <a:off x="546309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Update from the repository</a:t>
          </a:r>
          <a:endParaRPr lang="en-US" sz="1000" kern="1200" dirty="0"/>
        </a:p>
      </dsp:txBody>
      <dsp:txXfrm>
        <a:off x="560834" y="1525859"/>
        <a:ext cx="1217989" cy="466856"/>
      </dsp:txXfrm>
    </dsp:sp>
    <dsp:sp modelId="{02207379-E008-4B05-A672-434F567094AB}">
      <dsp:nvSpPr>
        <dsp:cNvPr id="0" name=""/>
        <dsp:cNvSpPr/>
      </dsp:nvSpPr>
      <dsp:spPr>
        <a:xfrm>
          <a:off x="207921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Create or edit a </a:t>
          </a:r>
          <a:r>
            <a:rPr lang="en-US" sz="900" kern="1200" dirty="0" smtClean="0"/>
            <a:t>document</a:t>
          </a:r>
          <a:endParaRPr lang="en-US" sz="900" kern="1200" dirty="0" smtClean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Save file in your “working” folder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Repeat for other </a:t>
          </a:r>
          <a:r>
            <a:rPr lang="en-US" sz="900" kern="1200" dirty="0" smtClean="0"/>
            <a:t>documents</a:t>
          </a:r>
          <a:endParaRPr lang="en-US" sz="900" kern="1200" dirty="0"/>
        </a:p>
      </dsp:txBody>
      <dsp:txXfrm>
        <a:off x="2105838" y="876753"/>
        <a:ext cx="1349663" cy="855906"/>
      </dsp:txXfrm>
    </dsp:sp>
    <dsp:sp modelId="{8555921A-126E-44FD-A486-8D400AD640CC}">
      <dsp:nvSpPr>
        <dsp:cNvPr id="0" name=""/>
        <dsp:cNvSpPr/>
      </dsp:nvSpPr>
      <dsp:spPr>
        <a:xfrm>
          <a:off x="2839749" y="-136555"/>
          <a:ext cx="1812234" cy="1812234"/>
        </a:xfrm>
        <a:prstGeom prst="circularArrow">
          <a:avLst>
            <a:gd name="adj1" fmla="val 3313"/>
            <a:gd name="adj2" fmla="val 409179"/>
            <a:gd name="adj3" fmla="val 19415310"/>
            <a:gd name="adj4" fmla="val 12575511"/>
            <a:gd name="adj5" fmla="val 386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CA9A6-3CAF-4BF9-8D72-0A8A6A9BF46E}">
      <dsp:nvSpPr>
        <dsp:cNvPr id="0" name=""/>
        <dsp:cNvSpPr/>
      </dsp:nvSpPr>
      <dsp:spPr>
        <a:xfrm>
          <a:off x="2390970" y="354219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Open Word, Excel or PowerPoint as appropriate</a:t>
          </a:r>
          <a:endParaRPr lang="en-US" sz="1000" kern="1200" dirty="0"/>
        </a:p>
      </dsp:txBody>
      <dsp:txXfrm>
        <a:off x="2405495" y="368744"/>
        <a:ext cx="1217989" cy="466856"/>
      </dsp:txXfrm>
    </dsp:sp>
    <dsp:sp modelId="{ACD3EFC2-0D87-4753-8045-51F434AE765E}">
      <dsp:nvSpPr>
        <dsp:cNvPr id="0" name=""/>
        <dsp:cNvSpPr/>
      </dsp:nvSpPr>
      <dsp:spPr>
        <a:xfrm>
          <a:off x="3923870" y="602172"/>
          <a:ext cx="1402919" cy="1157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Save your new or modified files</a:t>
          </a:r>
          <a:endParaRPr lang="en-US" sz="900" kern="1200" dirty="0"/>
        </a:p>
      </dsp:txBody>
      <dsp:txXfrm>
        <a:off x="3950498" y="628800"/>
        <a:ext cx="1349663" cy="855906"/>
      </dsp:txXfrm>
    </dsp:sp>
    <dsp:sp modelId="{AACC860B-9D12-467E-840B-B1D8D3BA005D}">
      <dsp:nvSpPr>
        <dsp:cNvPr id="0" name=""/>
        <dsp:cNvSpPr/>
      </dsp:nvSpPr>
      <dsp:spPr>
        <a:xfrm>
          <a:off x="4235630" y="1511334"/>
          <a:ext cx="1247039" cy="495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Commit work to repository</a:t>
          </a:r>
          <a:endParaRPr lang="en-US" sz="1000" kern="1200" dirty="0"/>
        </a:p>
      </dsp:txBody>
      <dsp:txXfrm>
        <a:off x="4250155" y="1525859"/>
        <a:ext cx="1217989" cy="466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6EE3A-BE44-4100-B0F3-D0253FB64A9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0F9AA-6A65-4DE2-8F5A-3C43A2660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7290-F74D-4F28-BB6B-7B4E5316EDAB}" type="datetime1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54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3318-90F6-4910-942D-FC1B1279F683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6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0BA1A-89C7-4D0A-BF94-DF61C9666AB2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24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4BA1-6C57-40DD-9042-BDA26D379DC8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4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F00C-FCDD-4C61-A4EE-F46C056A8638}" type="datetime1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0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0A39-CE07-4E9E-92BF-50C7A6FEC846}" type="datetime1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2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2CAD-2BA4-45B3-A19E-5980205D2202}" type="datetime1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3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E52B-2830-4F9D-9999-1F01781571DE}" type="datetime1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81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2DA9-8846-4AC1-B066-CA592B1A3860}" type="datetime1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49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61E1-7260-4A71-BB28-E150BEC1C7B0}" type="datetime1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5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9017A-E698-4587-B82A-1F00E6CFB43D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Design Lab at Rensselaer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F17F-4453-8144-8A51-C65E9C9415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9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repository/changes/template%20documents/SoW%20Template.docx" TargetMode="External"/><Relationship Id="rId2" Type="http://schemas.openxmlformats.org/officeDocument/2006/relationships/hyperlink" Target="https://designlab.eng.rpi.edu/edn/projects/capstone-support-dev/repository/changes/template%20documents/Needs%20and%20Requirements%20workbook.xls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eng.rpi.edu/edn/projects/capstone-support-dev/repository/changes/template%20documents/Poster%20Template.pptx" TargetMode="External"/><Relationship Id="rId4" Type="http://schemas.openxmlformats.org/officeDocument/2006/relationships/hyperlink" Target="https://designlab.eng.rpi.edu/edn/projects/capstone-support-dev/repository/changes/template%20documents/Status%20Report.pptx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the Repository </a:t>
            </a:r>
            <a:br>
              <a:rPr lang="en-US" dirty="0" smtClean="0"/>
            </a:br>
            <a:r>
              <a:rPr lang="en-US" dirty="0" smtClean="0"/>
              <a:t>What Goes Where… and When!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04" y="119140"/>
            <a:ext cx="1385316" cy="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84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an </a:t>
            </a:r>
            <a:r>
              <a:rPr lang="en-US" b="1" dirty="0" smtClean="0"/>
              <a:t>Update</a:t>
            </a:r>
            <a:r>
              <a:rPr lang="en-US" dirty="0" smtClean="0"/>
              <a:t> before you start work.</a:t>
            </a:r>
          </a:p>
          <a:p>
            <a:r>
              <a:rPr lang="en-US" dirty="0" smtClean="0"/>
              <a:t>Do whatever </a:t>
            </a:r>
            <a:r>
              <a:rPr lang="en-US" b="1" dirty="0" smtClean="0"/>
              <a:t>Work</a:t>
            </a:r>
            <a:r>
              <a:rPr lang="en-US" dirty="0" smtClean="0"/>
              <a:t> needs to be done.</a:t>
            </a:r>
          </a:p>
          <a:p>
            <a:r>
              <a:rPr lang="en-US" dirty="0" smtClean="0"/>
              <a:t>Do a </a:t>
            </a:r>
            <a:r>
              <a:rPr lang="en-US" b="1" dirty="0" smtClean="0"/>
              <a:t>Commit</a:t>
            </a:r>
            <a:r>
              <a:rPr lang="en-US" dirty="0" smtClean="0"/>
              <a:t> whenever your work is ready to be shared.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F3569-91E1-4BF9-B45F-8A2E9BFB92A7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79720" y="4740677"/>
            <a:ext cx="518456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Others Can’t Access Your Work </a:t>
            </a:r>
          </a:p>
          <a:p>
            <a:pPr algn="ctr"/>
            <a:r>
              <a:rPr lang="en-US" sz="2800" b="1" dirty="0"/>
              <a:t> </a:t>
            </a:r>
            <a:r>
              <a:rPr lang="en-US" sz="2800" b="1" dirty="0" smtClean="0"/>
              <a:t>Until You Commit It!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761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59241"/>
          </a:xfrm>
        </p:spPr>
        <p:txBody>
          <a:bodyPr/>
          <a:lstStyle/>
          <a:p>
            <a:r>
              <a:rPr lang="en-US" dirty="0" smtClean="0"/>
              <a:t>Subversion is Our </a:t>
            </a:r>
            <a:r>
              <a:rPr lang="en-US" dirty="0"/>
              <a:t>T</a:t>
            </a:r>
            <a:r>
              <a:rPr lang="en-US" dirty="0" smtClean="0"/>
              <a:t>ool for Maintaining Version Control</a:t>
            </a:r>
          </a:p>
          <a:p>
            <a:r>
              <a:rPr lang="en-US" dirty="0" smtClean="0"/>
              <a:t>It Maintains a Copy of our Files and Folders in the Cloud (on the EDN Server!)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9394" y="4687324"/>
            <a:ext cx="8185212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/>
              <a:t>This Presentation Will Help You Know Where to Put Things in the Repository And When You Should Do So</a:t>
            </a:r>
          </a:p>
        </p:txBody>
      </p:sp>
    </p:spTree>
    <p:extLst>
      <p:ext uri="{BB962C8B-B14F-4D97-AF65-F5344CB8AC3E}">
        <p14:creationId xmlns:p14="http://schemas.microsoft.com/office/powerpoint/2010/main" val="411492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Repository Folder </a:t>
            </a: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folder structure is designed to help organize project materials according to the three distinct phases of the project:</a:t>
            </a:r>
          </a:p>
          <a:p>
            <a:pPr lvl="1"/>
            <a:r>
              <a:rPr lang="en-US" dirty="0" smtClean="0"/>
              <a:t>Early</a:t>
            </a:r>
          </a:p>
          <a:p>
            <a:pPr lvl="1"/>
            <a:r>
              <a:rPr lang="en-US" dirty="0" smtClean="0"/>
              <a:t>Middle</a:t>
            </a:r>
          </a:p>
          <a:p>
            <a:pPr lvl="1"/>
            <a:r>
              <a:rPr lang="en-US" dirty="0" smtClean="0"/>
              <a:t>End</a:t>
            </a:r>
          </a:p>
          <a:p>
            <a:pPr marL="0" indent="0">
              <a:buNone/>
            </a:pPr>
            <a:r>
              <a:rPr lang="en-US" dirty="0" smtClean="0"/>
              <a:t>And the </a:t>
            </a:r>
            <a:r>
              <a:rPr lang="en-US" i="1" dirty="0" smtClean="0"/>
              <a:t>ongoing</a:t>
            </a:r>
            <a:r>
              <a:rPr lang="en-US" dirty="0" smtClean="0"/>
              <a:t> nature of the design activity.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B537-31AD-4ED8-B606-B7FB798BECEE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2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Repository Folder Structure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300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83AB-5208-4FF7-A75C-CD0D90F65F85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the Repository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work goes into the repository when you create it!</a:t>
            </a:r>
          </a:p>
          <a:p>
            <a:r>
              <a:rPr lang="en-US" dirty="0" smtClean="0"/>
              <a:t>Updates to files go into the repository when they are made, as your work progresses.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57779" y="4820575"/>
            <a:ext cx="5628442" cy="11363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800" dirty="0" smtClean="0"/>
              <a:t>Throughout the Semester to Share </a:t>
            </a:r>
          </a:p>
          <a:p>
            <a:pPr marL="0" indent="0" algn="ctr">
              <a:buFont typeface="Arial"/>
              <a:buNone/>
            </a:pPr>
            <a:r>
              <a:rPr lang="en-US" sz="2800" dirty="0" smtClean="0"/>
              <a:t>Your Work With the Team!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536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Repository Usage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9613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83AB-5208-4FF7-A75C-CD0D90F65F85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6</a:t>
            </a:fld>
            <a:endParaRPr lang="en-US"/>
          </a:p>
        </p:txBody>
      </p:sp>
      <p:sp>
        <p:nvSpPr>
          <p:cNvPr id="3" name="Line Callout 2 2"/>
          <p:cNvSpPr/>
          <p:nvPr/>
        </p:nvSpPr>
        <p:spPr>
          <a:xfrm>
            <a:off x="7706559" y="1287262"/>
            <a:ext cx="1296140" cy="31293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46542"/>
              <a:gd name="adj6" fmla="val -69270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Early</a:t>
            </a:r>
            <a:endParaRPr lang="en-US" dirty="0"/>
          </a:p>
        </p:txBody>
      </p:sp>
      <p:sp>
        <p:nvSpPr>
          <p:cNvPr id="9" name="Line Callout 2 8"/>
          <p:cNvSpPr/>
          <p:nvPr/>
        </p:nvSpPr>
        <p:spPr>
          <a:xfrm>
            <a:off x="7710996" y="1761104"/>
            <a:ext cx="1296140" cy="31293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7252"/>
              <a:gd name="adj6" fmla="val -4735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Middle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>
            <a:off x="1136341" y="2166150"/>
            <a:ext cx="932156" cy="3897299"/>
          </a:xfrm>
          <a:prstGeom prst="leftBrace">
            <a:avLst>
              <a:gd name="adj1" fmla="val 8333"/>
              <a:gd name="adj2" fmla="val 495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6200000">
            <a:off x="49525" y="4009792"/>
            <a:ext cx="1611297" cy="396447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Ongoing</a:t>
            </a:r>
            <a:endParaRPr lang="en-US" dirty="0"/>
          </a:p>
        </p:txBody>
      </p:sp>
      <p:sp>
        <p:nvSpPr>
          <p:cNvPr id="14" name="Line Callout 2 13"/>
          <p:cNvSpPr/>
          <p:nvPr/>
        </p:nvSpPr>
        <p:spPr>
          <a:xfrm>
            <a:off x="7710996" y="2261580"/>
            <a:ext cx="1296140" cy="31293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3386"/>
              <a:gd name="adj6" fmla="val -8639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15" name="Line Callout 2 14"/>
          <p:cNvSpPr/>
          <p:nvPr/>
        </p:nvSpPr>
        <p:spPr>
          <a:xfrm>
            <a:off x="7706559" y="3965274"/>
            <a:ext cx="1296140" cy="31293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4273"/>
              <a:gd name="adj6" fmla="val -168585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Early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46050" y="2166150"/>
            <a:ext cx="3009531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90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7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/>
              <a:t>Templates </a:t>
            </a:r>
            <a:r>
              <a:rPr lang="en-US" dirty="0" smtClean="0"/>
              <a:t>To </a:t>
            </a:r>
            <a:r>
              <a:rPr lang="en-US" dirty="0"/>
              <a:t>Help Get You Started</a:t>
            </a:r>
            <a:r>
              <a:rPr lang="en-US" dirty="0" smtClean="0"/>
              <a:t>!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739286"/>
              </p:ext>
            </p:extLst>
          </p:nvPr>
        </p:nvGraphicFramePr>
        <p:xfrm>
          <a:off x="479394" y="1600200"/>
          <a:ext cx="8207406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812">
                  <a:extLst>
                    <a:ext uri="{9D8B030D-6E8A-4147-A177-3AD203B41FA5}">
                      <a16:colId xmlns:a16="http://schemas.microsoft.com/office/drawing/2014/main" val="538438153"/>
                    </a:ext>
                  </a:extLst>
                </a:gridCol>
                <a:gridCol w="2530136">
                  <a:extLst>
                    <a:ext uri="{9D8B030D-6E8A-4147-A177-3AD203B41FA5}">
                      <a16:colId xmlns:a16="http://schemas.microsoft.com/office/drawing/2014/main" val="2354940751"/>
                    </a:ext>
                  </a:extLst>
                </a:gridCol>
                <a:gridCol w="2978458">
                  <a:extLst>
                    <a:ext uri="{9D8B030D-6E8A-4147-A177-3AD203B41FA5}">
                      <a16:colId xmlns:a16="http://schemas.microsoft.com/office/drawing/2014/main" val="1501313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File (Clickable Link)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Where in Repository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490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Needs and Requirements workbook.xlsx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Right Away!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Engineering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8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hlinkClick r:id="rId3"/>
                        </a:rPr>
                        <a:t>SoW</a:t>
                      </a:r>
                      <a:r>
                        <a:rPr lang="en-US" dirty="0" smtClean="0">
                          <a:hlinkClick r:id="rId3"/>
                        </a:rPr>
                        <a:t> Template.docx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 Mid 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 / Statement of Work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880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Status Report.pptx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 your first sponsor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</a:t>
                      </a:r>
                      <a:r>
                        <a:rPr lang="en-US" baseline="0" dirty="0" smtClean="0"/>
                        <a:t> / Status Reports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653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hlinkClick r:id="rId5"/>
                        </a:rPr>
                        <a:t>Poster Template.pptx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Around Mid 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</a:t>
                      </a:r>
                      <a:r>
                        <a:rPr lang="en-US" baseline="0" dirty="0" smtClean="0"/>
                        <a:t> / Mid Term Poster / Package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89896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19922" y="5228948"/>
            <a:ext cx="5504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See the Templates page in the Capstone </a:t>
            </a:r>
            <a:r>
              <a:rPr lang="en-US" dirty="0"/>
              <a:t>Support </a:t>
            </a:r>
            <a:r>
              <a:rPr lang="en-US" dirty="0" smtClean="0"/>
              <a:t>Wiki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1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Case Scenarios - CAD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324078"/>
              </p:ext>
            </p:extLst>
          </p:nvPr>
        </p:nvGraphicFramePr>
        <p:xfrm>
          <a:off x="457200" y="1500326"/>
          <a:ext cx="5717220" cy="2361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855206"/>
              </p:ext>
            </p:extLst>
          </p:nvPr>
        </p:nvGraphicFramePr>
        <p:xfrm>
          <a:off x="457200" y="3941691"/>
          <a:ext cx="5717220" cy="2361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331041" y="2503503"/>
            <a:ext cx="2426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Mechanical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331041" y="4863592"/>
            <a:ext cx="2426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Electrical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31041" y="3495155"/>
            <a:ext cx="24268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Same Process for </a:t>
            </a:r>
          </a:p>
          <a:p>
            <a:pPr algn="ctr"/>
            <a:r>
              <a:rPr lang="en-US" sz="2400" b="1" dirty="0" smtClean="0"/>
              <a:t>Either Discipline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6008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Scenario - Office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20575"/>
            <a:ext cx="8229600" cy="6391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Process is the Same for ANY type of file!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9C93-98E4-4CEA-952F-465485711487}" type="datetime1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Design Lab at Rensselaer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468743"/>
              </p:ext>
            </p:extLst>
          </p:nvPr>
        </p:nvGraphicFramePr>
        <p:xfrm>
          <a:off x="457200" y="1500327"/>
          <a:ext cx="5717220" cy="2361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28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tus Reporting.pptx" id="{2AAB0035-C2B5-4839-913F-A002F0016495}" vid="{5413FAA5-56B5-4924-9010-1309DEAB5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 Reporting</Template>
  <TotalTime>88</TotalTime>
  <Words>518</Words>
  <Application>Microsoft Office PowerPoint</Application>
  <PresentationFormat>On-screen Show (4:3)</PresentationFormat>
  <Paragraphs>130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Using the Repository  What Goes Where… and When!</vt:lpstr>
      <vt:lpstr>Introduction</vt:lpstr>
      <vt:lpstr>Repository Folder Structure</vt:lpstr>
      <vt:lpstr>Repository Folder Structure</vt:lpstr>
      <vt:lpstr>When is the Repository Used?</vt:lpstr>
      <vt:lpstr>Repository Usage</vt:lpstr>
      <vt:lpstr>Templates To Help Get You Started!</vt:lpstr>
      <vt:lpstr>Use Case Scenarios - CAD</vt:lpstr>
      <vt:lpstr>Use Case Scenario - Office</vt:lpstr>
      <vt:lpstr>Don’t Forget!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Meaningful  Project Status Update</dc:title>
  <dc:creator>Anderson, Mark</dc:creator>
  <cp:keywords>repository</cp:keywords>
  <cp:lastModifiedBy>Anderson, Mark</cp:lastModifiedBy>
  <cp:revision>21</cp:revision>
  <dcterms:created xsi:type="dcterms:W3CDTF">2018-08-13T14:03:44Z</dcterms:created>
  <dcterms:modified xsi:type="dcterms:W3CDTF">2018-08-17T13:44:21Z</dcterms:modified>
</cp:coreProperties>
</file>