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86E24-B212-421D-9AA5-1FFACA80C296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7FC48-90BC-409B-A6BB-B2D3ED77E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7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A7FC48-90BC-409B-A6BB-B2D3ED77E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2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A7FC48-90BC-409B-A6BB-B2D3ED77EC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0D0C-1380-F27A-8642-1830F7872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82DF4-FD6C-C524-A13C-36AD3F687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3722-316F-9CC7-DD96-9502CB02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FDA14-716B-8E3C-8589-F76A52A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1661C-E566-7252-44ED-046CFB56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3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E627-20BA-43B4-DC62-ECC0F043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683F0-593B-013F-F1CF-7A0D9462C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F1B5-2EB8-3747-8367-FFB295A9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F0685-5546-14ED-3644-85F4A628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4592-5414-85A8-4A56-DDF10AF6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6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42493A-9FA0-3438-999D-E44C458DE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790F1-DC92-6B1D-346D-5D725E74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E9CE2-1EFC-A1AD-D594-F0225CC0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A5891-9615-8A7B-74BA-0943DA2E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496C8-55AC-BAB7-68B3-E89E46AF2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48F6-4699-201D-8BEB-C5430370E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83E5A-C21D-B84F-C2A7-04253673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16924-D8D6-47B8-81ED-5FD44EBB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265AE-66EC-FE08-71A7-02F139FD1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74521-4662-D7D2-C0A9-248DC8969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9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F49A-9EA0-FD91-6895-09414BB4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5A2DD-F4E9-2194-8AF4-DBA98C3EC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ACED9-56EA-02D0-FCE3-F980B76FF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CEBFA-85B6-A18D-B5E7-448C2396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94BB5-CE92-02A3-3B9C-993BD623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7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0FAD-12EF-C75A-8878-4A87E152E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7913-D54D-632B-E14F-EBBD24270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3FF95-72BC-3051-49D0-19DB7F896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29836-1CEE-FADE-652C-64B732CB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A49AF-B2EA-4F72-EE5E-AC6AE705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0CB0F-9635-DB8D-2F35-15C7BAA72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7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DDAA8-11AE-7539-F60B-7C3F5F01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F1884-B56A-2737-2326-322F89C0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0768C-A811-6108-D67D-AA83E0D86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6BDC4-2546-CC80-3B9D-DCC6E5BF5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F7713-E8DF-E21F-FDD7-B72769EEA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AC9338-DB54-C13F-E481-ABC19947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C03B6C-FB58-438A-2CC6-15B07681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57AACB-4290-8596-547B-6566C448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1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FF20A-1C09-8DBD-5A8F-8E22B63D2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4325DD-A2B1-F380-9EA2-3D5BC8162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0BBCCC-AA22-6BA0-695F-BCA510E2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7BA96-4093-0B3B-15D3-DC18E5C7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6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12D55-4516-7271-1858-67F3D670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6C166-6763-C109-E8EC-1A65F346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1231C-B14A-D115-A1E4-00D20CE6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7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F6B7-E82B-8E5C-C8E6-299CB663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ECA00-835F-B54F-7062-EDB418E8E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47F31-21FF-6965-4E8E-49389C815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E6B54-1DFF-FC28-7EF3-7303B01F8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1609F-F710-8F12-FEE4-314CD682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1BF53-A91F-55B2-1CD5-F8DE5828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9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EA24-512F-E32D-6AB7-575DD5F35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CCEF81-0F5D-48E5-5BA2-156A16E4E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D8AE0-1EEA-D505-33EF-C94A8F58E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D4A16-30FD-6B99-1A7A-D87CFDFD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813BC-D76F-E006-BE88-432339F0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DA8B2-A25A-885A-5474-DC8C7EAFD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1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279FE9-6943-DC2A-7BF0-4493798A6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8BF0A-B78A-4031-C170-9CD154F6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2277D-BFCF-5C5E-50BE-2F73D7F5F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B3EFC-22D9-4285-92DB-E9EE25568BBF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C4638-0225-BFB7-8E08-90645BFEC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E0ED-387F-66BD-9C75-CD7AFA6DF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7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4E22E08-F334-B9C5-F441-D86A6E3133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88" y="939001"/>
            <a:ext cx="7836361" cy="5253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63DF84-0462-2B46-C682-267AB4D232ED}"/>
              </a:ext>
            </a:extLst>
          </p:cNvPr>
          <p:cNvSpPr txBox="1"/>
          <p:nvPr/>
        </p:nvSpPr>
        <p:spPr>
          <a:xfrm>
            <a:off x="1547814" y="3026716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4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4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9C0FC-4CC6-C1DB-8962-B5EF90788904}"/>
              </a:ext>
            </a:extLst>
          </p:cNvPr>
          <p:cNvSpPr txBox="1"/>
          <p:nvPr/>
        </p:nvSpPr>
        <p:spPr>
          <a:xfrm>
            <a:off x="1547810" y="3843474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5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6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6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67EFB-B3F3-5EAC-6515-72A363745B7D}"/>
              </a:ext>
            </a:extLst>
          </p:cNvPr>
          <p:cNvSpPr txBox="1"/>
          <p:nvPr/>
        </p:nvSpPr>
        <p:spPr>
          <a:xfrm>
            <a:off x="1547813" y="1388834"/>
            <a:ext cx="5309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		 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1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    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3EE976-E1B7-44EC-DA04-1AACC7313314}"/>
              </a:ext>
            </a:extLst>
          </p:cNvPr>
          <p:cNvSpPr txBox="1"/>
          <p:nvPr/>
        </p:nvSpPr>
        <p:spPr>
          <a:xfrm>
            <a:off x="1547812" y="2278229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2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2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3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BAE7A9-8E8F-48A6-4B9E-22098489C066}"/>
              </a:ext>
            </a:extLst>
          </p:cNvPr>
          <p:cNvSpPr txBox="1"/>
          <p:nvPr/>
        </p:nvSpPr>
        <p:spPr>
          <a:xfrm>
            <a:off x="1383169" y="4693221"/>
            <a:ext cx="5398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7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8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8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      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FF0283-E99B-315C-D43C-ABD10DC1D074}"/>
              </a:ext>
            </a:extLst>
          </p:cNvPr>
          <p:cNvSpPr txBox="1"/>
          <p:nvPr/>
        </p:nvSpPr>
        <p:spPr>
          <a:xfrm>
            <a:off x="1986349" y="354068"/>
            <a:ext cx="821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Capstone On-Site Meeting Schedule	ex: 9/14 is Day 5 for sections 1+2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B502AB-8353-A23B-999C-D46624727A94}"/>
              </a:ext>
            </a:extLst>
          </p:cNvPr>
          <p:cNvCxnSpPr>
            <a:cxnSpLocks/>
          </p:cNvCxnSpPr>
          <p:nvPr/>
        </p:nvCxnSpPr>
        <p:spPr>
          <a:xfrm>
            <a:off x="4517813" y="5325579"/>
            <a:ext cx="3437536" cy="0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08E93D-6429-2E74-B951-7FB124A67A49}"/>
              </a:ext>
            </a:extLst>
          </p:cNvPr>
          <p:cNvCxnSpPr>
            <a:cxnSpLocks/>
          </p:cNvCxnSpPr>
          <p:nvPr/>
        </p:nvCxnSpPr>
        <p:spPr>
          <a:xfrm flipV="1">
            <a:off x="4564647" y="5325579"/>
            <a:ext cx="0" cy="897223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46C4B18-3F85-4F1C-01DF-B116E70E3E43}"/>
              </a:ext>
            </a:extLst>
          </p:cNvPr>
          <p:cNvSpPr txBox="1"/>
          <p:nvPr/>
        </p:nvSpPr>
        <p:spPr>
          <a:xfrm>
            <a:off x="8139951" y="1232532"/>
            <a:ext cx="413139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AUGUST      2026 </a:t>
            </a:r>
          </a:p>
          <a:p>
            <a:endParaRPr lang="en-US" sz="4000" b="1" dirty="0"/>
          </a:p>
          <a:p>
            <a:r>
              <a:rPr lang="en-US" sz="4000" b="1" dirty="0"/>
              <a:t>SEPTEMBER</a:t>
            </a:r>
            <a:endParaRPr lang="en-US" sz="4000" b="1" dirty="0">
              <a:solidFill>
                <a:schemeClr val="accent2"/>
              </a:solidFill>
            </a:endParaRPr>
          </a:p>
          <a:p>
            <a:r>
              <a:rPr lang="en-US" sz="3200" b="1" dirty="0">
                <a:solidFill>
                  <a:schemeClr val="accent2"/>
                </a:solidFill>
              </a:rPr>
              <a:t>Section 1+2 – orange</a:t>
            </a:r>
          </a:p>
          <a:p>
            <a:r>
              <a:rPr lang="en-US" sz="3200" b="1" dirty="0">
                <a:solidFill>
                  <a:schemeClr val="accent5"/>
                </a:solidFill>
              </a:rPr>
              <a:t>Section 3+4 – blue</a:t>
            </a:r>
          </a:p>
          <a:p>
            <a:endParaRPr lang="en-US" sz="4000" b="1" dirty="0"/>
          </a:p>
          <a:p>
            <a:endParaRPr lang="en-US" sz="4000" b="1" dirty="0"/>
          </a:p>
          <a:p>
            <a:r>
              <a:rPr lang="en-US" sz="4000" b="1" dirty="0"/>
              <a:t>OCTOBER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54862C-1C77-625B-A05B-1EF638B6659D}"/>
              </a:ext>
            </a:extLst>
          </p:cNvPr>
          <p:cNvSpPr txBox="1"/>
          <p:nvPr/>
        </p:nvSpPr>
        <p:spPr>
          <a:xfrm>
            <a:off x="1547810" y="5426168"/>
            <a:ext cx="5398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9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10		   </a:t>
            </a:r>
            <a:r>
              <a:rPr lang="en-US" sz="3600" b="1" dirty="0">
                <a:solidFill>
                  <a:schemeClr val="accent2"/>
                </a:solidFill>
                <a:latin typeface="Britannic Bold" panose="020B0903060703020204" pitchFamily="34" charset="0"/>
              </a:rPr>
              <a:t>10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</a:t>
            </a:r>
            <a:endParaRPr lang="en-US" sz="3600" b="1" dirty="0">
              <a:solidFill>
                <a:schemeClr val="accent1"/>
              </a:solidFill>
              <a:latin typeface="Britannic Bold" panose="020B0903060703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61A2D01-A0EE-DEAE-7DCA-C40B592C019E}"/>
              </a:ext>
            </a:extLst>
          </p:cNvPr>
          <p:cNvCxnSpPr>
            <a:cxnSpLocks/>
          </p:cNvCxnSpPr>
          <p:nvPr/>
        </p:nvCxnSpPr>
        <p:spPr>
          <a:xfrm>
            <a:off x="118988" y="2886460"/>
            <a:ext cx="2233687" cy="0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FB0C6EB-CE69-59C6-6BDC-F3FE519C8C48}"/>
              </a:ext>
            </a:extLst>
          </p:cNvPr>
          <p:cNvSpPr txBox="1"/>
          <p:nvPr/>
        </p:nvSpPr>
        <p:spPr>
          <a:xfrm>
            <a:off x="1290299" y="3167624"/>
            <a:ext cx="1211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Labor Day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323B10-1B8D-53FA-2890-C4F665F1C6FE}"/>
              </a:ext>
            </a:extLst>
          </p:cNvPr>
          <p:cNvCxnSpPr>
            <a:cxnSpLocks/>
          </p:cNvCxnSpPr>
          <p:nvPr/>
        </p:nvCxnSpPr>
        <p:spPr>
          <a:xfrm>
            <a:off x="2318400" y="2035165"/>
            <a:ext cx="5636949" cy="0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EBF3962-5BCD-6F18-8F1D-A077B3BFCCAD}"/>
              </a:ext>
            </a:extLst>
          </p:cNvPr>
          <p:cNvCxnSpPr>
            <a:cxnSpLocks/>
          </p:cNvCxnSpPr>
          <p:nvPr/>
        </p:nvCxnSpPr>
        <p:spPr>
          <a:xfrm flipV="1">
            <a:off x="2352675" y="2035165"/>
            <a:ext cx="12559" cy="851295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42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36255B6-7314-4A4E-DD62-EEE1D259A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1" b="1017"/>
          <a:stretch>
            <a:fillRect/>
          </a:stretch>
        </p:blipFill>
        <p:spPr>
          <a:xfrm>
            <a:off x="54776" y="3415746"/>
            <a:ext cx="7558874" cy="32607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9B57B9-DC7E-84DA-EF52-2785E810D1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24" b="1208"/>
          <a:stretch>
            <a:fillRect/>
          </a:stretch>
        </p:blipFill>
        <p:spPr>
          <a:xfrm>
            <a:off x="61916" y="969607"/>
            <a:ext cx="7499331" cy="2482226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4004F9E-41AE-CE2E-18EE-58AD347EE13E}"/>
              </a:ext>
            </a:extLst>
          </p:cNvPr>
          <p:cNvSpPr txBox="1"/>
          <p:nvPr/>
        </p:nvSpPr>
        <p:spPr>
          <a:xfrm>
            <a:off x="7567600" y="697233"/>
            <a:ext cx="53408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JANUARY 2026</a:t>
            </a:r>
          </a:p>
          <a:p>
            <a:endParaRPr lang="en-US" sz="4400" b="1" dirty="0">
              <a:solidFill>
                <a:schemeClr val="accent2"/>
              </a:solidFill>
            </a:endParaRPr>
          </a:p>
          <a:p>
            <a:endParaRPr lang="en-US" sz="4400" b="1" dirty="0">
              <a:solidFill>
                <a:schemeClr val="accent2"/>
              </a:solidFill>
            </a:endParaRPr>
          </a:p>
          <a:p>
            <a:r>
              <a:rPr lang="en-US" sz="4000" b="1" dirty="0">
                <a:solidFill>
                  <a:schemeClr val="accent2"/>
                </a:solidFill>
              </a:rPr>
              <a:t>Section 1+2 – orange</a:t>
            </a:r>
          </a:p>
          <a:p>
            <a:r>
              <a:rPr lang="en-US" sz="4000" b="1" dirty="0">
                <a:solidFill>
                  <a:schemeClr val="accent5"/>
                </a:solidFill>
              </a:rPr>
              <a:t>Section 3+4 – blue</a:t>
            </a:r>
          </a:p>
          <a:p>
            <a:endParaRPr lang="en-US" sz="4400" b="1" dirty="0"/>
          </a:p>
          <a:p>
            <a:endParaRPr lang="en-US" sz="4400" b="1" dirty="0"/>
          </a:p>
          <a:p>
            <a:r>
              <a:rPr lang="en-US" sz="4400" b="1" dirty="0"/>
              <a:t>FEBRUARY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FF0A0A-53FA-7AA9-0C94-48B9BFF8B920}"/>
              </a:ext>
            </a:extLst>
          </p:cNvPr>
          <p:cNvSpPr txBox="1"/>
          <p:nvPr/>
        </p:nvSpPr>
        <p:spPr>
          <a:xfrm>
            <a:off x="4625601" y="1085203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C2DC62-FF11-0FFE-C45A-5D45C8A49FBD}"/>
              </a:ext>
            </a:extLst>
          </p:cNvPr>
          <p:cNvSpPr txBox="1"/>
          <p:nvPr/>
        </p:nvSpPr>
        <p:spPr>
          <a:xfrm>
            <a:off x="1398003" y="432983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8F3824-97A8-DCDE-5B5B-E0AEFC51F484}"/>
              </a:ext>
            </a:extLst>
          </p:cNvPr>
          <p:cNvSpPr txBox="1"/>
          <p:nvPr/>
        </p:nvSpPr>
        <p:spPr>
          <a:xfrm>
            <a:off x="4630377" y="428339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A0AFDF-42C6-9CB0-73BE-425A87133093}"/>
              </a:ext>
            </a:extLst>
          </p:cNvPr>
          <p:cNvSpPr txBox="1"/>
          <p:nvPr/>
        </p:nvSpPr>
        <p:spPr>
          <a:xfrm>
            <a:off x="5653496" y="344628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48D840-425C-2410-C296-2D53899A315D}"/>
              </a:ext>
            </a:extLst>
          </p:cNvPr>
          <p:cNvSpPr txBox="1"/>
          <p:nvPr/>
        </p:nvSpPr>
        <p:spPr>
          <a:xfrm>
            <a:off x="5636005" y="189895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FCC0F6-94BF-F119-769B-E4BA08B257BE}"/>
              </a:ext>
            </a:extLst>
          </p:cNvPr>
          <p:cNvSpPr txBox="1"/>
          <p:nvPr/>
        </p:nvSpPr>
        <p:spPr>
          <a:xfrm>
            <a:off x="2552496" y="3527041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AB591C-9FB7-D8C4-CA57-743F7D6ED882}"/>
              </a:ext>
            </a:extLst>
          </p:cNvPr>
          <p:cNvSpPr txBox="1"/>
          <p:nvPr/>
        </p:nvSpPr>
        <p:spPr>
          <a:xfrm>
            <a:off x="2557094" y="2636481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3C7785-1EED-5CE7-0052-B171D7EE6C6C}"/>
              </a:ext>
            </a:extLst>
          </p:cNvPr>
          <p:cNvSpPr txBox="1"/>
          <p:nvPr/>
        </p:nvSpPr>
        <p:spPr>
          <a:xfrm>
            <a:off x="5624339" y="262440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3854F7-67E2-4A62-E8C4-2C6CE7B0BCAB}"/>
              </a:ext>
            </a:extLst>
          </p:cNvPr>
          <p:cNvSpPr txBox="1"/>
          <p:nvPr/>
        </p:nvSpPr>
        <p:spPr>
          <a:xfrm>
            <a:off x="5596794" y="1093635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91A214-EEE8-4654-B13D-0AF03515B0AB}"/>
              </a:ext>
            </a:extLst>
          </p:cNvPr>
          <p:cNvSpPr txBox="1"/>
          <p:nvPr/>
        </p:nvSpPr>
        <p:spPr>
          <a:xfrm>
            <a:off x="2545428" y="191992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436D82-D172-440B-94A5-77856A197508}"/>
              </a:ext>
            </a:extLst>
          </p:cNvPr>
          <p:cNvSpPr txBox="1"/>
          <p:nvPr/>
        </p:nvSpPr>
        <p:spPr>
          <a:xfrm>
            <a:off x="2566888" y="108648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6A0E0D-1AFA-9F8B-CC00-35F11A3E389E}"/>
              </a:ext>
            </a:extLst>
          </p:cNvPr>
          <p:cNvSpPr txBox="1"/>
          <p:nvPr/>
        </p:nvSpPr>
        <p:spPr>
          <a:xfrm>
            <a:off x="2566888" y="430739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FDDCD6-93EC-AB09-76C4-B6A7CD5549EE}"/>
              </a:ext>
            </a:extLst>
          </p:cNvPr>
          <p:cNvSpPr txBox="1"/>
          <p:nvPr/>
        </p:nvSpPr>
        <p:spPr>
          <a:xfrm>
            <a:off x="4682303" y="347373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1A5BA2-B721-8D40-58DE-F8ACF72C1685}"/>
              </a:ext>
            </a:extLst>
          </p:cNvPr>
          <p:cNvSpPr txBox="1"/>
          <p:nvPr/>
        </p:nvSpPr>
        <p:spPr>
          <a:xfrm>
            <a:off x="1368614" y="354477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447468-6753-E25C-8ECB-F6EDC5EEACE4}"/>
              </a:ext>
            </a:extLst>
          </p:cNvPr>
          <p:cNvSpPr txBox="1"/>
          <p:nvPr/>
        </p:nvSpPr>
        <p:spPr>
          <a:xfrm>
            <a:off x="4669123" y="187764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06DC859-F40A-5F9A-8562-D809C5E0052B}"/>
              </a:ext>
            </a:extLst>
          </p:cNvPr>
          <p:cNvSpPr txBox="1"/>
          <p:nvPr/>
        </p:nvSpPr>
        <p:spPr>
          <a:xfrm>
            <a:off x="4653146" y="265185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0457E2-523F-B62B-81CD-F37184554170}"/>
              </a:ext>
            </a:extLst>
          </p:cNvPr>
          <p:cNvSpPr txBox="1"/>
          <p:nvPr/>
        </p:nvSpPr>
        <p:spPr>
          <a:xfrm>
            <a:off x="1458230" y="1123673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725058-351A-49EC-98DF-5691D729F62A}"/>
              </a:ext>
            </a:extLst>
          </p:cNvPr>
          <p:cNvSpPr txBox="1"/>
          <p:nvPr/>
        </p:nvSpPr>
        <p:spPr>
          <a:xfrm>
            <a:off x="1288247" y="2091973"/>
            <a:ext cx="878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MLK</a:t>
            </a:r>
            <a:endParaRPr lang="en-US" sz="4400" b="1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CD3055-17D5-B97A-DD3D-16481477EB03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73009" y="3429000"/>
            <a:ext cx="7494591" cy="22833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01EF352-41DB-FB2B-FD59-4824C5BB8E12}"/>
              </a:ext>
            </a:extLst>
          </p:cNvPr>
          <p:cNvSpPr txBox="1"/>
          <p:nvPr/>
        </p:nvSpPr>
        <p:spPr>
          <a:xfrm>
            <a:off x="7254932" y="21627"/>
            <a:ext cx="40757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Capstone On-Site Meeting Schedule ex: 1/26 is Day 4 for sections 1+2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6EE6719-C562-4A11-AAF4-4F7D54FFC414}"/>
              </a:ext>
            </a:extLst>
          </p:cNvPr>
          <p:cNvSpPr txBox="1"/>
          <p:nvPr/>
        </p:nvSpPr>
        <p:spPr>
          <a:xfrm>
            <a:off x="2415618" y="5093782"/>
            <a:ext cx="882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BD2024-2855-795C-257F-A4E2E0A43770}"/>
              </a:ext>
            </a:extLst>
          </p:cNvPr>
          <p:cNvSpPr txBox="1"/>
          <p:nvPr/>
        </p:nvSpPr>
        <p:spPr>
          <a:xfrm>
            <a:off x="5566246" y="4307398"/>
            <a:ext cx="846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43014A-93EE-3D45-A0A6-EE78804C18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88" b="89831"/>
          <a:stretch>
            <a:fillRect/>
          </a:stretch>
        </p:blipFill>
        <p:spPr>
          <a:xfrm>
            <a:off x="54776" y="442118"/>
            <a:ext cx="7499331" cy="61563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A28CE53-6D08-7D00-008B-F069E9F39CF9}"/>
              </a:ext>
            </a:extLst>
          </p:cNvPr>
          <p:cNvSpPr txBox="1"/>
          <p:nvPr/>
        </p:nvSpPr>
        <p:spPr>
          <a:xfrm>
            <a:off x="1416129" y="264785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8228FC-59B0-E5F9-50AF-96BE8D031140}"/>
              </a:ext>
            </a:extLst>
          </p:cNvPr>
          <p:cNvSpPr txBox="1"/>
          <p:nvPr/>
        </p:nvSpPr>
        <p:spPr>
          <a:xfrm>
            <a:off x="1167988" y="5313625"/>
            <a:ext cx="12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President’s Day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54EB8F-1064-F496-737E-5A4077F42847}"/>
              </a:ext>
            </a:extLst>
          </p:cNvPr>
          <p:cNvSpPr txBox="1"/>
          <p:nvPr/>
        </p:nvSpPr>
        <p:spPr>
          <a:xfrm>
            <a:off x="4568382" y="5074745"/>
            <a:ext cx="809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E8D90A-4905-A7BF-9C10-AE82B50931D0}"/>
              </a:ext>
            </a:extLst>
          </p:cNvPr>
          <p:cNvSpPr txBox="1"/>
          <p:nvPr/>
        </p:nvSpPr>
        <p:spPr>
          <a:xfrm>
            <a:off x="5578081" y="5098744"/>
            <a:ext cx="846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2540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144</Words>
  <Application>Microsoft Office PowerPoint</Application>
  <PresentationFormat>Widescreen</PresentationFormat>
  <Paragraphs>52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Britannic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Aren Paster</dc:creator>
  <cp:lastModifiedBy>Paster, Aren</cp:lastModifiedBy>
  <cp:revision>17</cp:revision>
  <cp:lastPrinted>2025-06-11T15:35:25Z</cp:lastPrinted>
  <dcterms:created xsi:type="dcterms:W3CDTF">2023-09-20T18:56:54Z</dcterms:created>
  <dcterms:modified xsi:type="dcterms:W3CDTF">2026-05-13T19:49:04Z</dcterms:modified>
</cp:coreProperties>
</file>