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F0B3ED-7DC8-4499-8AD0-77DB84B232F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13F75F-C717-4AEA-B1C4-CBF1ED114931}">
      <dgm:prSet phldrT="[Text]"/>
      <dgm:spPr/>
      <dgm:t>
        <a:bodyPr/>
        <a:lstStyle/>
        <a:p>
          <a:r>
            <a:rPr lang="en-US" dirty="0"/>
            <a:t>PE Sends email with packet</a:t>
          </a:r>
        </a:p>
      </dgm:t>
    </dgm:pt>
    <dgm:pt modelId="{5E1DC2CB-93E0-40DE-96C8-58620A4C4798}" type="parTrans" cxnId="{89E0FAD1-D927-49B6-99FA-F601A6E62645}">
      <dgm:prSet/>
      <dgm:spPr/>
      <dgm:t>
        <a:bodyPr/>
        <a:lstStyle/>
        <a:p>
          <a:endParaRPr lang="en-US"/>
        </a:p>
      </dgm:t>
    </dgm:pt>
    <dgm:pt modelId="{01EC3299-5AE8-4A29-AFC2-1C3FDBA38B51}" type="sibTrans" cxnId="{89E0FAD1-D927-49B6-99FA-F601A6E62645}">
      <dgm:prSet/>
      <dgm:spPr/>
      <dgm:t>
        <a:bodyPr/>
        <a:lstStyle/>
        <a:p>
          <a:endParaRPr lang="en-US"/>
        </a:p>
      </dgm:t>
    </dgm:pt>
    <dgm:pt modelId="{20FB5ED0-1C02-41D4-9B43-FDE76C39001D}">
      <dgm:prSet phldrT="[Text]"/>
      <dgm:spPr/>
      <dgm:t>
        <a:bodyPr/>
        <a:lstStyle/>
        <a:p>
          <a:r>
            <a:rPr lang="en-US" dirty="0"/>
            <a:t>Student Completes and Returns Packet</a:t>
          </a:r>
        </a:p>
      </dgm:t>
    </dgm:pt>
    <dgm:pt modelId="{52BA7C03-33F0-4E1E-9B23-C177E7134BFE}" type="parTrans" cxnId="{96F6C382-20C3-455D-8D3E-BCC40D99201C}">
      <dgm:prSet/>
      <dgm:spPr/>
      <dgm:t>
        <a:bodyPr/>
        <a:lstStyle/>
        <a:p>
          <a:endParaRPr lang="en-US"/>
        </a:p>
      </dgm:t>
    </dgm:pt>
    <dgm:pt modelId="{7CF147EE-3E9D-4D06-84E2-C906CA373DFB}" type="sibTrans" cxnId="{96F6C382-20C3-455D-8D3E-BCC40D99201C}">
      <dgm:prSet/>
      <dgm:spPr/>
      <dgm:t>
        <a:bodyPr/>
        <a:lstStyle/>
        <a:p>
          <a:endParaRPr lang="en-US"/>
        </a:p>
      </dgm:t>
    </dgm:pt>
    <dgm:pt modelId="{9E5B9EA1-59E1-44D6-BDD8-68DBC7620795}">
      <dgm:prSet phldrT="[Text]"/>
      <dgm:spPr/>
      <dgm:t>
        <a:bodyPr/>
        <a:lstStyle/>
        <a:p>
          <a:r>
            <a:rPr lang="en-US" dirty="0"/>
            <a:t>Design Lab Admin reviews forms</a:t>
          </a:r>
        </a:p>
      </dgm:t>
    </dgm:pt>
    <dgm:pt modelId="{62B3545B-1229-4CC7-951A-32AA91DCEBC6}" type="parTrans" cxnId="{2D56BB2E-2000-4F83-A8A2-0E5A479CAA1D}">
      <dgm:prSet/>
      <dgm:spPr/>
      <dgm:t>
        <a:bodyPr/>
        <a:lstStyle/>
        <a:p>
          <a:endParaRPr lang="en-US"/>
        </a:p>
      </dgm:t>
    </dgm:pt>
    <dgm:pt modelId="{71F5FB35-C163-4EE0-A9B7-6D900F316187}" type="sibTrans" cxnId="{2D56BB2E-2000-4F83-A8A2-0E5A479CAA1D}">
      <dgm:prSet/>
      <dgm:spPr/>
      <dgm:t>
        <a:bodyPr/>
        <a:lstStyle/>
        <a:p>
          <a:endParaRPr lang="en-US"/>
        </a:p>
      </dgm:t>
    </dgm:pt>
    <dgm:pt modelId="{5F039B88-11DA-4AF0-9D99-C84D91FC34C6}">
      <dgm:prSet phldrT="[Text]"/>
      <dgm:spPr/>
      <dgm:t>
        <a:bodyPr/>
        <a:lstStyle/>
        <a:p>
          <a:r>
            <a:rPr lang="en-US" dirty="0"/>
            <a:t>Paperwork List Updated</a:t>
          </a:r>
        </a:p>
      </dgm:t>
    </dgm:pt>
    <dgm:pt modelId="{A57D7EE9-3B97-4802-80A2-A52C0FB16CF4}" type="parTrans" cxnId="{470CCB35-F9DC-45E4-BF0F-B74A34A60966}">
      <dgm:prSet/>
      <dgm:spPr/>
      <dgm:t>
        <a:bodyPr/>
        <a:lstStyle/>
        <a:p>
          <a:endParaRPr lang="en-US"/>
        </a:p>
      </dgm:t>
    </dgm:pt>
    <dgm:pt modelId="{0012D08F-4569-4FDD-A439-A0B0A3A81A4E}" type="sibTrans" cxnId="{470CCB35-F9DC-45E4-BF0F-B74A34A60966}">
      <dgm:prSet/>
      <dgm:spPr/>
      <dgm:t>
        <a:bodyPr/>
        <a:lstStyle/>
        <a:p>
          <a:endParaRPr lang="en-US"/>
        </a:p>
      </dgm:t>
    </dgm:pt>
    <dgm:pt modelId="{BE77EA7D-9A1F-4E80-A614-E8457BF8987B}">
      <dgm:prSet phldrT="[Text]"/>
      <dgm:spPr/>
      <dgm:t>
        <a:bodyPr/>
        <a:lstStyle/>
        <a:p>
          <a:r>
            <a:rPr lang="en-US" dirty="0"/>
            <a:t>EDN Admin Activates Accounts on that List</a:t>
          </a:r>
        </a:p>
      </dgm:t>
    </dgm:pt>
    <dgm:pt modelId="{84C44C27-3D12-404F-82F7-7960F949A0E1}" type="parTrans" cxnId="{843AA0DF-9C13-4BA9-BB6F-9906172C7D94}">
      <dgm:prSet/>
      <dgm:spPr/>
      <dgm:t>
        <a:bodyPr/>
        <a:lstStyle/>
        <a:p>
          <a:endParaRPr lang="en-US"/>
        </a:p>
      </dgm:t>
    </dgm:pt>
    <dgm:pt modelId="{2CDF41D4-58C5-4FF9-A932-8381C51870F5}" type="sibTrans" cxnId="{843AA0DF-9C13-4BA9-BB6F-9906172C7D94}">
      <dgm:prSet/>
      <dgm:spPr/>
      <dgm:t>
        <a:bodyPr/>
        <a:lstStyle/>
        <a:p>
          <a:endParaRPr lang="en-US"/>
        </a:p>
      </dgm:t>
    </dgm:pt>
    <dgm:pt modelId="{028E7D06-3ED3-4762-88FC-C4514FE1C17D}" type="pres">
      <dgm:prSet presAssocID="{44F0B3ED-7DC8-4499-8AD0-77DB84B232F1}" presName="rootnode" presStyleCnt="0">
        <dgm:presLayoutVars>
          <dgm:chMax/>
          <dgm:chPref/>
          <dgm:dir/>
          <dgm:animLvl val="lvl"/>
        </dgm:presLayoutVars>
      </dgm:prSet>
      <dgm:spPr/>
    </dgm:pt>
    <dgm:pt modelId="{5F96231F-E9E9-49DE-9D84-27B9CCA987C5}" type="pres">
      <dgm:prSet presAssocID="{3113F75F-C717-4AEA-B1C4-CBF1ED114931}" presName="composite" presStyleCnt="0"/>
      <dgm:spPr/>
    </dgm:pt>
    <dgm:pt modelId="{1710D39D-A8C7-467F-8DAA-754891C96179}" type="pres">
      <dgm:prSet presAssocID="{3113F75F-C717-4AEA-B1C4-CBF1ED114931}" presName="bentUpArrow1" presStyleLbl="alignImgPlace1" presStyleIdx="0" presStyleCnt="4" custScaleX="95084" custLinFactNeighborX="-15106"/>
      <dgm:spPr/>
    </dgm:pt>
    <dgm:pt modelId="{83BB72CC-DE15-4823-86C6-C2997678479F}" type="pres">
      <dgm:prSet presAssocID="{3113F75F-C717-4AEA-B1C4-CBF1ED114931}" presName="ParentText" presStyleLbl="node1" presStyleIdx="0" presStyleCnt="5" custScaleX="176884">
        <dgm:presLayoutVars>
          <dgm:chMax val="1"/>
          <dgm:chPref val="1"/>
          <dgm:bulletEnabled val="1"/>
        </dgm:presLayoutVars>
      </dgm:prSet>
      <dgm:spPr/>
    </dgm:pt>
    <dgm:pt modelId="{552CB4D5-4DE1-4F3C-9146-0408EFB17156}" type="pres">
      <dgm:prSet presAssocID="{3113F75F-C717-4AEA-B1C4-CBF1ED114931}" presName="Child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AFA7F803-97F4-4664-A139-5C8F0A7D6FE0}" type="pres">
      <dgm:prSet presAssocID="{01EC3299-5AE8-4A29-AFC2-1C3FDBA38B51}" presName="sibTrans" presStyleCnt="0"/>
      <dgm:spPr/>
    </dgm:pt>
    <dgm:pt modelId="{A4B20D4A-17F8-45FB-B72E-4D78D185CEB7}" type="pres">
      <dgm:prSet presAssocID="{20FB5ED0-1C02-41D4-9B43-FDE76C39001D}" presName="composite" presStyleCnt="0"/>
      <dgm:spPr/>
    </dgm:pt>
    <dgm:pt modelId="{6416FE93-9842-4584-9E97-ED045F0FA5E9}" type="pres">
      <dgm:prSet presAssocID="{20FB5ED0-1C02-41D4-9B43-FDE76C39001D}" presName="bentUpArrow1" presStyleLbl="alignImgPlace1" presStyleIdx="1" presStyleCnt="4" custScaleX="95084" custLinFactNeighborX="-15106"/>
      <dgm:spPr/>
    </dgm:pt>
    <dgm:pt modelId="{C07E119B-60AA-4A7C-8A51-D119E0E78726}" type="pres">
      <dgm:prSet presAssocID="{20FB5ED0-1C02-41D4-9B43-FDE76C39001D}" presName="ParentText" presStyleLbl="node1" presStyleIdx="1" presStyleCnt="5" custScaleX="176884">
        <dgm:presLayoutVars>
          <dgm:chMax val="1"/>
          <dgm:chPref val="1"/>
          <dgm:bulletEnabled val="1"/>
        </dgm:presLayoutVars>
      </dgm:prSet>
      <dgm:spPr/>
    </dgm:pt>
    <dgm:pt modelId="{9C030AD0-F9E4-4868-B11E-BB5BA17CC7D8}" type="pres">
      <dgm:prSet presAssocID="{20FB5ED0-1C02-41D4-9B43-FDE76C39001D}" presName="Child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4B7B6BB4-6BF7-4151-9D26-7379C90C7842}" type="pres">
      <dgm:prSet presAssocID="{7CF147EE-3E9D-4D06-84E2-C906CA373DFB}" presName="sibTrans" presStyleCnt="0"/>
      <dgm:spPr/>
    </dgm:pt>
    <dgm:pt modelId="{31B75346-D16B-43B6-A8D1-3EAC69772A9B}" type="pres">
      <dgm:prSet presAssocID="{9E5B9EA1-59E1-44D6-BDD8-68DBC7620795}" presName="composite" presStyleCnt="0"/>
      <dgm:spPr/>
    </dgm:pt>
    <dgm:pt modelId="{61BD7438-5BD2-48CD-A030-D693EA953008}" type="pres">
      <dgm:prSet presAssocID="{9E5B9EA1-59E1-44D6-BDD8-68DBC7620795}" presName="bentUpArrow1" presStyleLbl="alignImgPlace1" presStyleIdx="2" presStyleCnt="4" custScaleX="95084" custLinFactNeighborX="-15106"/>
      <dgm:spPr/>
    </dgm:pt>
    <dgm:pt modelId="{99946CEF-2E9A-4FA8-9B2B-B1DC51C90EE5}" type="pres">
      <dgm:prSet presAssocID="{9E5B9EA1-59E1-44D6-BDD8-68DBC7620795}" presName="ParentText" presStyleLbl="node1" presStyleIdx="2" presStyleCnt="5" custScaleX="176884">
        <dgm:presLayoutVars>
          <dgm:chMax val="1"/>
          <dgm:chPref val="1"/>
          <dgm:bulletEnabled val="1"/>
        </dgm:presLayoutVars>
      </dgm:prSet>
      <dgm:spPr/>
    </dgm:pt>
    <dgm:pt modelId="{B9DA418C-4A01-4F24-B831-F7FDABA33341}" type="pres">
      <dgm:prSet presAssocID="{9E5B9EA1-59E1-44D6-BDD8-68DBC7620795}" presName="Child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09DFA721-1A4D-4E30-A49E-036EE8FB482E}" type="pres">
      <dgm:prSet presAssocID="{71F5FB35-C163-4EE0-A9B7-6D900F316187}" presName="sibTrans" presStyleCnt="0"/>
      <dgm:spPr/>
    </dgm:pt>
    <dgm:pt modelId="{D27D063C-06C9-46FE-948E-A02431E58755}" type="pres">
      <dgm:prSet presAssocID="{5F039B88-11DA-4AF0-9D99-C84D91FC34C6}" presName="composite" presStyleCnt="0"/>
      <dgm:spPr/>
    </dgm:pt>
    <dgm:pt modelId="{AAB222DF-2808-4304-A22E-3D324389B11E}" type="pres">
      <dgm:prSet presAssocID="{5F039B88-11DA-4AF0-9D99-C84D91FC34C6}" presName="bentUpArrow1" presStyleLbl="alignImgPlace1" presStyleIdx="3" presStyleCnt="4" custScaleX="95084" custLinFactNeighborX="-15106"/>
      <dgm:spPr/>
    </dgm:pt>
    <dgm:pt modelId="{F1D4BDEF-F765-4339-82D2-4734FDC32CFC}" type="pres">
      <dgm:prSet presAssocID="{5F039B88-11DA-4AF0-9D99-C84D91FC34C6}" presName="ParentText" presStyleLbl="node1" presStyleIdx="3" presStyleCnt="5" custScaleX="176884">
        <dgm:presLayoutVars>
          <dgm:chMax val="1"/>
          <dgm:chPref val="1"/>
          <dgm:bulletEnabled val="1"/>
        </dgm:presLayoutVars>
      </dgm:prSet>
      <dgm:spPr/>
    </dgm:pt>
    <dgm:pt modelId="{A13C4702-00FB-46B5-B0E0-15B926369349}" type="pres">
      <dgm:prSet presAssocID="{5F039B88-11DA-4AF0-9D99-C84D91FC34C6}" presName="ChildText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597D1C72-317F-439B-8243-3F2F5781F2AA}" type="pres">
      <dgm:prSet presAssocID="{0012D08F-4569-4FDD-A439-A0B0A3A81A4E}" presName="sibTrans" presStyleCnt="0"/>
      <dgm:spPr/>
    </dgm:pt>
    <dgm:pt modelId="{F6893332-74B4-4D09-8E58-B22197178389}" type="pres">
      <dgm:prSet presAssocID="{BE77EA7D-9A1F-4E80-A614-E8457BF8987B}" presName="composite" presStyleCnt="0"/>
      <dgm:spPr/>
    </dgm:pt>
    <dgm:pt modelId="{8615DAC8-3AF3-4A13-A255-E8358311B2DF}" type="pres">
      <dgm:prSet presAssocID="{BE77EA7D-9A1F-4E80-A614-E8457BF8987B}" presName="ParentText" presStyleLbl="node1" presStyleIdx="4" presStyleCnt="5" custScaleX="176884">
        <dgm:presLayoutVars>
          <dgm:chMax val="1"/>
          <dgm:chPref val="1"/>
          <dgm:bulletEnabled val="1"/>
        </dgm:presLayoutVars>
      </dgm:prSet>
      <dgm:spPr/>
    </dgm:pt>
  </dgm:ptLst>
  <dgm:cxnLst>
    <dgm:cxn modelId="{2D56BB2E-2000-4F83-A8A2-0E5A479CAA1D}" srcId="{44F0B3ED-7DC8-4499-8AD0-77DB84B232F1}" destId="{9E5B9EA1-59E1-44D6-BDD8-68DBC7620795}" srcOrd="2" destOrd="0" parTransId="{62B3545B-1229-4CC7-951A-32AA91DCEBC6}" sibTransId="{71F5FB35-C163-4EE0-A9B7-6D900F316187}"/>
    <dgm:cxn modelId="{470CCB35-F9DC-45E4-BF0F-B74A34A60966}" srcId="{44F0B3ED-7DC8-4499-8AD0-77DB84B232F1}" destId="{5F039B88-11DA-4AF0-9D99-C84D91FC34C6}" srcOrd="3" destOrd="0" parTransId="{A57D7EE9-3B97-4802-80A2-A52C0FB16CF4}" sibTransId="{0012D08F-4569-4FDD-A439-A0B0A3A81A4E}"/>
    <dgm:cxn modelId="{7FE9FA44-1465-4942-9083-58D0E5575208}" type="presOf" srcId="{3113F75F-C717-4AEA-B1C4-CBF1ED114931}" destId="{83BB72CC-DE15-4823-86C6-C2997678479F}" srcOrd="0" destOrd="0" presId="urn:microsoft.com/office/officeart/2005/8/layout/StepDownProcess"/>
    <dgm:cxn modelId="{96F6C382-20C3-455D-8D3E-BCC40D99201C}" srcId="{44F0B3ED-7DC8-4499-8AD0-77DB84B232F1}" destId="{20FB5ED0-1C02-41D4-9B43-FDE76C39001D}" srcOrd="1" destOrd="0" parTransId="{52BA7C03-33F0-4E1E-9B23-C177E7134BFE}" sibTransId="{7CF147EE-3E9D-4D06-84E2-C906CA373DFB}"/>
    <dgm:cxn modelId="{7F68B48C-CC16-4FF3-A905-B1614D47AE41}" type="presOf" srcId="{44F0B3ED-7DC8-4499-8AD0-77DB84B232F1}" destId="{028E7D06-3ED3-4762-88FC-C4514FE1C17D}" srcOrd="0" destOrd="0" presId="urn:microsoft.com/office/officeart/2005/8/layout/StepDownProcess"/>
    <dgm:cxn modelId="{2CA2468D-FBFA-41C6-AD2B-DA14905EB7E1}" type="presOf" srcId="{BE77EA7D-9A1F-4E80-A614-E8457BF8987B}" destId="{8615DAC8-3AF3-4A13-A255-E8358311B2DF}" srcOrd="0" destOrd="0" presId="urn:microsoft.com/office/officeart/2005/8/layout/StepDownProcess"/>
    <dgm:cxn modelId="{371008A1-AF52-40FF-8607-D0597C1F5A8C}" type="presOf" srcId="{9E5B9EA1-59E1-44D6-BDD8-68DBC7620795}" destId="{99946CEF-2E9A-4FA8-9B2B-B1DC51C90EE5}" srcOrd="0" destOrd="0" presId="urn:microsoft.com/office/officeart/2005/8/layout/StepDownProcess"/>
    <dgm:cxn modelId="{CB4B0BB2-7D81-4038-A08C-1DC1762E20B2}" type="presOf" srcId="{20FB5ED0-1C02-41D4-9B43-FDE76C39001D}" destId="{C07E119B-60AA-4A7C-8A51-D119E0E78726}" srcOrd="0" destOrd="0" presId="urn:microsoft.com/office/officeart/2005/8/layout/StepDownProcess"/>
    <dgm:cxn modelId="{89E0FAD1-D927-49B6-99FA-F601A6E62645}" srcId="{44F0B3ED-7DC8-4499-8AD0-77DB84B232F1}" destId="{3113F75F-C717-4AEA-B1C4-CBF1ED114931}" srcOrd="0" destOrd="0" parTransId="{5E1DC2CB-93E0-40DE-96C8-58620A4C4798}" sibTransId="{01EC3299-5AE8-4A29-AFC2-1C3FDBA38B51}"/>
    <dgm:cxn modelId="{70A468D6-6650-452D-8060-DF342F9C16D0}" type="presOf" srcId="{5F039B88-11DA-4AF0-9D99-C84D91FC34C6}" destId="{F1D4BDEF-F765-4339-82D2-4734FDC32CFC}" srcOrd="0" destOrd="0" presId="urn:microsoft.com/office/officeart/2005/8/layout/StepDownProcess"/>
    <dgm:cxn modelId="{843AA0DF-9C13-4BA9-BB6F-9906172C7D94}" srcId="{44F0B3ED-7DC8-4499-8AD0-77DB84B232F1}" destId="{BE77EA7D-9A1F-4E80-A614-E8457BF8987B}" srcOrd="4" destOrd="0" parTransId="{84C44C27-3D12-404F-82F7-7960F949A0E1}" sibTransId="{2CDF41D4-58C5-4FF9-A932-8381C51870F5}"/>
    <dgm:cxn modelId="{85028A4B-795F-4B89-A092-1C9DB7F58EF3}" type="presParOf" srcId="{028E7D06-3ED3-4762-88FC-C4514FE1C17D}" destId="{5F96231F-E9E9-49DE-9D84-27B9CCA987C5}" srcOrd="0" destOrd="0" presId="urn:microsoft.com/office/officeart/2005/8/layout/StepDownProcess"/>
    <dgm:cxn modelId="{6CE16A84-C6CE-4E39-AD01-A361A90FFF3B}" type="presParOf" srcId="{5F96231F-E9E9-49DE-9D84-27B9CCA987C5}" destId="{1710D39D-A8C7-467F-8DAA-754891C96179}" srcOrd="0" destOrd="0" presId="urn:microsoft.com/office/officeart/2005/8/layout/StepDownProcess"/>
    <dgm:cxn modelId="{2190F223-2120-4901-AB76-A8CD6BA553DC}" type="presParOf" srcId="{5F96231F-E9E9-49DE-9D84-27B9CCA987C5}" destId="{83BB72CC-DE15-4823-86C6-C2997678479F}" srcOrd="1" destOrd="0" presId="urn:microsoft.com/office/officeart/2005/8/layout/StepDownProcess"/>
    <dgm:cxn modelId="{AA621F8D-4A0E-4131-96DC-9A3610CA1F2B}" type="presParOf" srcId="{5F96231F-E9E9-49DE-9D84-27B9CCA987C5}" destId="{552CB4D5-4DE1-4F3C-9146-0408EFB17156}" srcOrd="2" destOrd="0" presId="urn:microsoft.com/office/officeart/2005/8/layout/StepDownProcess"/>
    <dgm:cxn modelId="{4A38EF2B-062F-4307-B6ED-52C52F0431A4}" type="presParOf" srcId="{028E7D06-3ED3-4762-88FC-C4514FE1C17D}" destId="{AFA7F803-97F4-4664-A139-5C8F0A7D6FE0}" srcOrd="1" destOrd="0" presId="urn:microsoft.com/office/officeart/2005/8/layout/StepDownProcess"/>
    <dgm:cxn modelId="{6387CEF2-B473-4BE2-B7F9-A3C3666534D4}" type="presParOf" srcId="{028E7D06-3ED3-4762-88FC-C4514FE1C17D}" destId="{A4B20D4A-17F8-45FB-B72E-4D78D185CEB7}" srcOrd="2" destOrd="0" presId="urn:microsoft.com/office/officeart/2005/8/layout/StepDownProcess"/>
    <dgm:cxn modelId="{713E8DA1-D2AA-4E65-A5E0-D302B2027F9D}" type="presParOf" srcId="{A4B20D4A-17F8-45FB-B72E-4D78D185CEB7}" destId="{6416FE93-9842-4584-9E97-ED045F0FA5E9}" srcOrd="0" destOrd="0" presId="urn:microsoft.com/office/officeart/2005/8/layout/StepDownProcess"/>
    <dgm:cxn modelId="{DAF34332-FFF8-44C7-BFD8-1C549E78F40D}" type="presParOf" srcId="{A4B20D4A-17F8-45FB-B72E-4D78D185CEB7}" destId="{C07E119B-60AA-4A7C-8A51-D119E0E78726}" srcOrd="1" destOrd="0" presId="urn:microsoft.com/office/officeart/2005/8/layout/StepDownProcess"/>
    <dgm:cxn modelId="{471A8233-3990-4FD5-9CA2-61F6CC5FA75D}" type="presParOf" srcId="{A4B20D4A-17F8-45FB-B72E-4D78D185CEB7}" destId="{9C030AD0-F9E4-4868-B11E-BB5BA17CC7D8}" srcOrd="2" destOrd="0" presId="urn:microsoft.com/office/officeart/2005/8/layout/StepDownProcess"/>
    <dgm:cxn modelId="{CA3C8D1F-A603-4BE8-8F57-EB317523C9D5}" type="presParOf" srcId="{028E7D06-3ED3-4762-88FC-C4514FE1C17D}" destId="{4B7B6BB4-6BF7-4151-9D26-7379C90C7842}" srcOrd="3" destOrd="0" presId="urn:microsoft.com/office/officeart/2005/8/layout/StepDownProcess"/>
    <dgm:cxn modelId="{05AB2CBF-9053-4C8E-AE01-E3BF3F93779C}" type="presParOf" srcId="{028E7D06-3ED3-4762-88FC-C4514FE1C17D}" destId="{31B75346-D16B-43B6-A8D1-3EAC69772A9B}" srcOrd="4" destOrd="0" presId="urn:microsoft.com/office/officeart/2005/8/layout/StepDownProcess"/>
    <dgm:cxn modelId="{B3331DF6-4CAA-4649-B6D9-B1DA02F8B8BA}" type="presParOf" srcId="{31B75346-D16B-43B6-A8D1-3EAC69772A9B}" destId="{61BD7438-5BD2-48CD-A030-D693EA953008}" srcOrd="0" destOrd="0" presId="urn:microsoft.com/office/officeart/2005/8/layout/StepDownProcess"/>
    <dgm:cxn modelId="{D7EAACCB-5032-48BD-970B-670D5794B639}" type="presParOf" srcId="{31B75346-D16B-43B6-A8D1-3EAC69772A9B}" destId="{99946CEF-2E9A-4FA8-9B2B-B1DC51C90EE5}" srcOrd="1" destOrd="0" presId="urn:microsoft.com/office/officeart/2005/8/layout/StepDownProcess"/>
    <dgm:cxn modelId="{ED5247B8-8F05-40DB-988A-4E77EAD73434}" type="presParOf" srcId="{31B75346-D16B-43B6-A8D1-3EAC69772A9B}" destId="{B9DA418C-4A01-4F24-B831-F7FDABA33341}" srcOrd="2" destOrd="0" presId="urn:microsoft.com/office/officeart/2005/8/layout/StepDownProcess"/>
    <dgm:cxn modelId="{1EE58DF1-997D-459E-B4DD-A6A9F26778A6}" type="presParOf" srcId="{028E7D06-3ED3-4762-88FC-C4514FE1C17D}" destId="{09DFA721-1A4D-4E30-A49E-036EE8FB482E}" srcOrd="5" destOrd="0" presId="urn:microsoft.com/office/officeart/2005/8/layout/StepDownProcess"/>
    <dgm:cxn modelId="{13498C1B-8C7C-43A9-AA71-CADEAD225FB6}" type="presParOf" srcId="{028E7D06-3ED3-4762-88FC-C4514FE1C17D}" destId="{D27D063C-06C9-46FE-948E-A02431E58755}" srcOrd="6" destOrd="0" presId="urn:microsoft.com/office/officeart/2005/8/layout/StepDownProcess"/>
    <dgm:cxn modelId="{468C9EAD-5EFD-40CA-92AF-CFBCC6799351}" type="presParOf" srcId="{D27D063C-06C9-46FE-948E-A02431E58755}" destId="{AAB222DF-2808-4304-A22E-3D324389B11E}" srcOrd="0" destOrd="0" presId="urn:microsoft.com/office/officeart/2005/8/layout/StepDownProcess"/>
    <dgm:cxn modelId="{10BE204B-7904-4EC5-8F65-7610E9EF0620}" type="presParOf" srcId="{D27D063C-06C9-46FE-948E-A02431E58755}" destId="{F1D4BDEF-F765-4339-82D2-4734FDC32CFC}" srcOrd="1" destOrd="0" presId="urn:microsoft.com/office/officeart/2005/8/layout/StepDownProcess"/>
    <dgm:cxn modelId="{F676D301-B1B1-4C84-B798-F0A31A3EB056}" type="presParOf" srcId="{D27D063C-06C9-46FE-948E-A02431E58755}" destId="{A13C4702-00FB-46B5-B0E0-15B926369349}" srcOrd="2" destOrd="0" presId="urn:microsoft.com/office/officeart/2005/8/layout/StepDownProcess"/>
    <dgm:cxn modelId="{5AEE2395-DDAD-4622-A1A2-C8FD5B4FA734}" type="presParOf" srcId="{028E7D06-3ED3-4762-88FC-C4514FE1C17D}" destId="{597D1C72-317F-439B-8243-3F2F5781F2AA}" srcOrd="7" destOrd="0" presId="urn:microsoft.com/office/officeart/2005/8/layout/StepDownProcess"/>
    <dgm:cxn modelId="{3305AA28-D940-48B1-9B06-0C8459E8AA67}" type="presParOf" srcId="{028E7D06-3ED3-4762-88FC-C4514FE1C17D}" destId="{F6893332-74B4-4D09-8E58-B22197178389}" srcOrd="8" destOrd="0" presId="urn:microsoft.com/office/officeart/2005/8/layout/StepDownProcess"/>
    <dgm:cxn modelId="{A07CDEEE-6C72-4472-9323-FA894F626D85}" type="presParOf" srcId="{F6893332-74B4-4D09-8E58-B22197178389}" destId="{8615DAC8-3AF3-4A13-A255-E8358311B2DF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0D39D-A8C7-467F-8DAA-754891C96179}">
      <dsp:nvSpPr>
        <dsp:cNvPr id="0" name=""/>
        <dsp:cNvSpPr/>
      </dsp:nvSpPr>
      <dsp:spPr>
        <a:xfrm rot="5400000">
          <a:off x="623439" y="973135"/>
          <a:ext cx="826770" cy="8949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B72CC-DE15-4823-86C6-C2997678479F}">
      <dsp:nvSpPr>
        <dsp:cNvPr id="0" name=""/>
        <dsp:cNvSpPr/>
      </dsp:nvSpPr>
      <dsp:spPr>
        <a:xfrm>
          <a:off x="11546" y="33507"/>
          <a:ext cx="2461861" cy="9742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PE Sends email with packet</a:t>
          </a:r>
        </a:p>
      </dsp:txBody>
      <dsp:txXfrm>
        <a:off x="59112" y="81073"/>
        <a:ext cx="2366729" cy="879078"/>
      </dsp:txXfrm>
    </dsp:sp>
    <dsp:sp modelId="{552CB4D5-4DE1-4F3C-9146-0408EFB17156}">
      <dsp:nvSpPr>
        <dsp:cNvPr id="0" name=""/>
        <dsp:cNvSpPr/>
      </dsp:nvSpPr>
      <dsp:spPr>
        <a:xfrm>
          <a:off x="1938374" y="12642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16FE93-9842-4584-9E97-ED045F0FA5E9}">
      <dsp:nvSpPr>
        <dsp:cNvPr id="0" name=""/>
        <dsp:cNvSpPr/>
      </dsp:nvSpPr>
      <dsp:spPr>
        <a:xfrm rot="5400000">
          <a:off x="2034200" y="2067495"/>
          <a:ext cx="826770" cy="8949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7E119B-60AA-4A7C-8A51-D119E0E78726}">
      <dsp:nvSpPr>
        <dsp:cNvPr id="0" name=""/>
        <dsp:cNvSpPr/>
      </dsp:nvSpPr>
      <dsp:spPr>
        <a:xfrm>
          <a:off x="1422308" y="1127868"/>
          <a:ext cx="2461861" cy="9742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Student Completes and Returns Packet</a:t>
          </a:r>
        </a:p>
      </dsp:txBody>
      <dsp:txXfrm>
        <a:off x="1469874" y="1175434"/>
        <a:ext cx="2366729" cy="879078"/>
      </dsp:txXfrm>
    </dsp:sp>
    <dsp:sp modelId="{9C030AD0-F9E4-4868-B11E-BB5BA17CC7D8}">
      <dsp:nvSpPr>
        <dsp:cNvPr id="0" name=""/>
        <dsp:cNvSpPr/>
      </dsp:nvSpPr>
      <dsp:spPr>
        <a:xfrm>
          <a:off x="3349135" y="122078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D7438-5BD2-48CD-A030-D693EA953008}">
      <dsp:nvSpPr>
        <dsp:cNvPr id="0" name=""/>
        <dsp:cNvSpPr/>
      </dsp:nvSpPr>
      <dsp:spPr>
        <a:xfrm rot="5400000">
          <a:off x="3444961" y="3161855"/>
          <a:ext cx="826770" cy="8949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946CEF-2E9A-4FA8-9B2B-B1DC51C90EE5}">
      <dsp:nvSpPr>
        <dsp:cNvPr id="0" name=""/>
        <dsp:cNvSpPr/>
      </dsp:nvSpPr>
      <dsp:spPr>
        <a:xfrm>
          <a:off x="2833069" y="2222228"/>
          <a:ext cx="2461861" cy="9742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Design Lab Admin reviews forms</a:t>
          </a:r>
        </a:p>
      </dsp:txBody>
      <dsp:txXfrm>
        <a:off x="2880635" y="2269794"/>
        <a:ext cx="2366729" cy="879078"/>
      </dsp:txXfrm>
    </dsp:sp>
    <dsp:sp modelId="{B9DA418C-4A01-4F24-B831-F7FDABA33341}">
      <dsp:nvSpPr>
        <dsp:cNvPr id="0" name=""/>
        <dsp:cNvSpPr/>
      </dsp:nvSpPr>
      <dsp:spPr>
        <a:xfrm>
          <a:off x="4759897" y="231514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B222DF-2808-4304-A22E-3D324389B11E}">
      <dsp:nvSpPr>
        <dsp:cNvPr id="0" name=""/>
        <dsp:cNvSpPr/>
      </dsp:nvSpPr>
      <dsp:spPr>
        <a:xfrm rot="5400000">
          <a:off x="4855723" y="4256215"/>
          <a:ext cx="826770" cy="894976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D4BDEF-F765-4339-82D2-4734FDC32CFC}">
      <dsp:nvSpPr>
        <dsp:cNvPr id="0" name=""/>
        <dsp:cNvSpPr/>
      </dsp:nvSpPr>
      <dsp:spPr>
        <a:xfrm>
          <a:off x="4243830" y="3316588"/>
          <a:ext cx="2461861" cy="9742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Paperwork List Updated</a:t>
          </a:r>
        </a:p>
      </dsp:txBody>
      <dsp:txXfrm>
        <a:off x="4291396" y="3364154"/>
        <a:ext cx="2366729" cy="879078"/>
      </dsp:txXfrm>
    </dsp:sp>
    <dsp:sp modelId="{A13C4702-00FB-46B5-B0E0-15B926369349}">
      <dsp:nvSpPr>
        <dsp:cNvPr id="0" name=""/>
        <dsp:cNvSpPr/>
      </dsp:nvSpPr>
      <dsp:spPr>
        <a:xfrm>
          <a:off x="6170658" y="3409501"/>
          <a:ext cx="1012258" cy="787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5DAC8-3AF3-4A13-A255-E8358311B2DF}">
      <dsp:nvSpPr>
        <dsp:cNvPr id="0" name=""/>
        <dsp:cNvSpPr/>
      </dsp:nvSpPr>
      <dsp:spPr>
        <a:xfrm>
          <a:off x="5654591" y="4410948"/>
          <a:ext cx="2461861" cy="974210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EDN Admin Activates Accounts on that List</a:t>
          </a:r>
        </a:p>
      </dsp:txBody>
      <dsp:txXfrm>
        <a:off x="5702157" y="4458514"/>
        <a:ext cx="2366729" cy="8790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33C5B-9803-8C26-8AE0-8C8DB1196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255E2-B5F9-2376-BD97-E64C679C1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1631D-59E0-3DC1-A619-DA6C974A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AE881-6188-3B04-9665-A99F5A75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DD524-1AD2-BBFC-9483-E3E9D4FE9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55DAC-C048-995F-8CCB-107A57B70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0CEAD6-73E8-3F7E-02C1-4AEBD15E90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23EFC-DAAC-20FC-0E5C-95CEB234E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2E15A-5F50-57AD-4F86-3583FA09D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53779B-CEF6-1FDC-2D58-B26CE6B63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4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16EE62-0768-EB02-7018-34B35AF3D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616E6-EE65-941E-08EB-FEB27F302C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7E871-660C-914A-A300-E6E198FF2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12227-38A8-908C-2818-4187AD94A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1EA8A-38BD-0C13-BCE0-77E6066C9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2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5E312-83C9-C0C4-1DF7-F94AB43E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3A3FC-B8B4-CB76-E5DF-30E10345F9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2D950-EB9F-76AC-1C88-B407E239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FE4B7-D562-A568-D000-4D6C9110D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9A8F2-D858-1932-388F-5F7DA2B55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73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5376E-2B7C-2D74-1019-4DD51D22A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E24A1D-0267-4ED4-DFCC-CCE969054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24185-8AEA-4DA4-F0A7-15BEABE24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1ACF9-04F1-0ED1-9A1D-B4020F269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37BB51-18B3-B030-0FD0-9AD49414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6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12A73-0AF5-AF7C-0C7E-918A792B0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D5B45-DFA2-735D-6805-18CEC29C36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754F06-ACFB-AAB8-38A0-F8669D0427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D20E95-9BE7-86DC-051F-BECBCA9A6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47739-5FED-26F6-12E7-950A473A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AA9B2-1230-B1B5-8641-0220BCDFA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9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F5A9F-C411-FABD-23FC-70C757E76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11300E-DB9A-5C13-0D62-AA4D8A917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51347-7309-CE5A-71C9-A2C0A2050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BAD31C-29C0-E0A4-FC0C-3EE0907C2C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10BD6D-7987-E957-F751-AD565D19B0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C21DEA-A3E3-4596-813D-A5154C3DC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42C98B-70CF-90D1-E04A-AC7BC2DA5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3D47C2-4FC5-B001-88CA-BD12EBD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6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DFE1C-DD82-075F-10AA-67914BACB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AAB3C0-5A6D-73FC-C92E-B044627A3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141614-B6B4-410B-4820-ADAA8FDAE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459AE-D32A-FE6A-EC11-15B28171A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4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CB680F-B7C0-5E62-622A-C2207A27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3FE194-72FF-FB7D-ECF9-360DF0DF5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6441F-F564-C2E1-B9B3-64725220A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63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1CB1E-F71E-3740-E2B3-BDD12475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DA195-4B6B-1CB6-CC12-DAAC53ED7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BF8888-F3F0-236C-F634-6BEF7D78A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C8278-84E8-FB71-B2B1-BAE1B9D2A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13E70-22BD-FB71-AF3F-5D8C837A8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C1C5B-A841-EE39-2F92-121D9C3EA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7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7DEC-CC40-38B0-5703-91C17F528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F595F-3603-68FE-0C24-FDBE80D87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2ED70-BEDB-9DE0-A6E1-C18F7520A4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1B569-C759-2E37-EA88-A5BDF2400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BA677-4355-942A-1CAE-2C009D70B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A129D-E8D5-B92C-A192-451CF648C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9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FE657-F86E-8ADF-F347-893FF613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977EE6-6124-8C53-230B-C10C9442D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CA899-C999-0741-4CA4-1A5BB0FE5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6DAF7-2AE6-4EA3-8E77-91D0FCADF847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8B589-F8FC-B300-1009-B5797336D5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119FA-1FD8-56E9-BE6B-AFAE5250A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B85E2-6B05-4455-B46C-8438E4A5F6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63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C164C9-842B-D5C5-A288-CF212635E2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620589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6C928AD-EE71-D89C-D34C-564BF02D2224}"/>
              </a:ext>
            </a:extLst>
          </p:cNvPr>
          <p:cNvSpPr txBox="1"/>
          <p:nvPr/>
        </p:nvSpPr>
        <p:spPr>
          <a:xfrm>
            <a:off x="7559391" y="2967334"/>
            <a:ext cx="22902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Incomplete / incorrect paperwork returned to student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EC6F93-2DBD-0E6B-2FF9-A8265A7E505B}"/>
              </a:ext>
            </a:extLst>
          </p:cNvPr>
          <p:cNvSpPr txBox="1"/>
          <p:nvPr/>
        </p:nvSpPr>
        <p:spPr>
          <a:xfrm>
            <a:off x="7172961" y="548640"/>
            <a:ext cx="3891280" cy="1200329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b="1" dirty="0"/>
              <a:t>EDN Account Activation Process</a:t>
            </a:r>
          </a:p>
        </p:txBody>
      </p:sp>
      <p:sp>
        <p:nvSpPr>
          <p:cNvPr id="7" name="Arrow: Bent 6">
            <a:extLst>
              <a:ext uri="{FF2B5EF4-FFF2-40B4-BE49-F238E27FC236}">
                <a16:creationId xmlns:a16="http://schemas.microsoft.com/office/drawing/2014/main" id="{C6896037-70FE-F808-A60B-3384A35DF4EF}"/>
              </a:ext>
            </a:extLst>
          </p:cNvPr>
          <p:cNvSpPr/>
          <p:nvPr/>
        </p:nvSpPr>
        <p:spPr>
          <a:xfrm flipH="1">
            <a:off x="6360511" y="2164080"/>
            <a:ext cx="2290204" cy="599440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959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Mark</dc:creator>
  <cp:lastModifiedBy>Anderson, Mark</cp:lastModifiedBy>
  <cp:revision>2</cp:revision>
  <dcterms:created xsi:type="dcterms:W3CDTF">2023-08-31T16:16:33Z</dcterms:created>
  <dcterms:modified xsi:type="dcterms:W3CDTF">2023-08-31T16:23:18Z</dcterms:modified>
</cp:coreProperties>
</file>