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C336-332A-1D1A-844E-0E76E94E6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523142-3360-7E55-C227-C26336096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D14D7-DEE5-6B16-4C56-B1E1BC17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16D30-4CE8-5A32-F7BD-7FE98684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7824B-3777-1901-2960-1EE3B1B66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EF5C4-A3FD-BBEF-0E10-A3A185977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06A5F5-81AF-9349-260D-9EAF522B0E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E18C6-9608-DD16-C65F-281D2F5B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A9DE2-A867-B980-AC8D-BF49F79DB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FB6D3-1079-EA73-1E2E-D45188D7E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4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DA006D-1C52-01EB-B3FC-02968744ED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1B543-7B57-8258-C84E-D31D16D03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491FF-99FD-60DA-F500-4516772F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091B-8E49-D6FD-88F0-73DC23BF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81305-8A6C-4B81-5784-2AB2BBB7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7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4F2EF-87BE-71D0-7407-5191D1691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11F6E-5376-520C-D036-79DA4D7DF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2988B-C7C4-A433-2AC3-C5FB9CEF2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CE2CC-A090-1B05-6651-BFEA050C0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E5F37-7656-930D-FDC3-6366FAC0C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7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48EA-B711-07BF-4D7D-775B823F4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29D28-53E6-B1EA-E5A6-7A5FF407A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738BC-75DF-E7AD-5792-C9D6FD544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EA8CC-8198-F24F-67B7-7D1C53B1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1D35-597A-43A9-5250-C191A618D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76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DB98-E52D-647B-8365-9028ECBD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D78C2-623A-C2B0-AC6F-F6C815B83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7920D7-1634-BB13-507C-F2E064F7C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9BBA3C-23B8-5AB4-2729-95EA3F326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CFC37-24BC-8455-C966-94FB1BA4F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2B5DC-9C48-4DB1-1CFC-E8A19C033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9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2C4B6-60FA-B13B-C0C9-4BF6836D3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C6BF5-1180-65A7-2E32-4077BB20C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BB4D8-CB32-CCF0-412B-85E77610C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0DA71-84AE-9E0A-3191-2BE6D05BF8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0C3D88-FA1C-BDFF-AABF-B3F211BE94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EC0AEA-066C-0685-94A4-F848E690B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24BD3A-53D0-94CE-F9C0-EFF45BD35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A17B64-B332-7C7F-A05D-F9518EF32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1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31EB4-FC76-9382-AAD7-206809B4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7C5C7-7D63-C5F2-C6E2-046235A9C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C5D1F-710D-08B0-9AD6-51EF2B785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C32C6-4B42-82C2-BDE9-FD6B387B5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6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3CA5D6-DDAD-9012-77DF-67BE8C2F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11C83B-AD22-70B4-328B-6E2FDA7F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35CC8-E230-5FED-1A6D-D33766B1F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6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8E8DC-1C6C-2839-CE4C-662C294B7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12BE5-6B88-54EC-57D1-054F54331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345816-3DC9-F1C2-5C58-5ED85F975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54908-531E-F1CF-EE32-11529FDC4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697A6-5A77-EF74-94B6-33CAE798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1234F-46AC-F7EF-6FE7-A70B9FDA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A6E9-EB96-B8B2-2140-9DE983CF7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5778D1-32A6-78C5-F9A3-FB00640C0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7B55E6-16A5-87AE-3F17-F871C8C67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2168C-D346-591F-2531-B61C8307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6BA5F-36DA-9278-0F34-88C6D562F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84655-31C9-A708-1E58-A650D1C5E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9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D15D86-773F-93E1-F6F7-EF428AB4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71A28-DA6E-641D-26FB-DDA1AF77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C4F10-9C22-FF13-E6EB-51B771B6A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F8655-5D4A-4BD6-A779-12E54890E4A0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AC9CA-0682-E70A-8FD5-9B19F8706B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7F626-1804-0949-DCC5-0E2565E93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ADF4E-9832-42BA-AF4B-7B90F34A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3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.xml"/><Relationship Id="rId7" Type="http://schemas.openxmlformats.org/officeDocument/2006/relationships/image" Target="../media/image1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31F894-FBE5-4774-822B-E198155E2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480438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Ice Breaker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JEC 3232 side</a:t>
            </a:r>
            <a:br>
              <a:rPr lang="en-US" sz="4400" b="1" i="0" dirty="0">
                <a:effectLst/>
                <a:latin typeface="Roboto" panose="02000000000000000000" pitchFamily="2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D17860-7CE9-192F-C54F-2C3A0EAA5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3600" dirty="0"/>
              <a:t>Open slido.com on your smart phone or laptop</a:t>
            </a:r>
          </a:p>
          <a:p>
            <a:endParaRPr lang="en-US" sz="3600" dirty="0"/>
          </a:p>
          <a:p>
            <a:r>
              <a:rPr lang="en-US" sz="3600" dirty="0"/>
              <a:t>Join as a participant with</a:t>
            </a:r>
          </a:p>
          <a:p>
            <a:pPr lvl="1"/>
            <a:r>
              <a:rPr lang="en-US" sz="3600" b="1" i="0" dirty="0">
                <a:effectLst/>
                <a:latin typeface="Roboto" panose="02000000000000000000" pitchFamily="2" charset="0"/>
              </a:rPr>
              <a:t>#3748323 - JEC 3232 side</a:t>
            </a:r>
          </a:p>
        </p:txBody>
      </p:sp>
    </p:spTree>
    <p:extLst>
      <p:ext uri="{BB962C8B-B14F-4D97-AF65-F5344CB8AC3E}">
        <p14:creationId xmlns:p14="http://schemas.microsoft.com/office/powerpoint/2010/main" val="218712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A7CECB-85A9-219F-654B-92C3D6D1EF24}"/>
              </a:ext>
            </a:extLst>
          </p:cNvPr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670" y="508000"/>
            <a:ext cx="1219200" cy="5101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159C84-158A-F19C-68E3-2306B422E31A}"/>
              </a:ext>
            </a:extLst>
          </p:cNvPr>
          <p:cNvPicPr>
            <a:picLocks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209800"/>
            <a:ext cx="2438400" cy="24384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2A07776-AE85-A629-7EEF-BD325CCE924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200400" y="2571750"/>
            <a:ext cx="8483600" cy="1714500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5B5B5B"/>
                </a:solidFill>
              </a:rPr>
              <a:t>What is something that you are good at doing? This doesn’t have to be something school-related.</a:t>
            </a:r>
            <a:r>
              <a:rPr lang="en-US" sz="2400" b="1" dirty="0">
                <a:solidFill>
                  <a:srgbClr val="5B5B5B"/>
                </a:solidFill>
              </a:rPr>
              <a:t>
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F2B852-AF54-A341-A8C7-13F6400AD0C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200400" y="6096000"/>
            <a:ext cx="8737600" cy="5101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b="1">
                <a:solidFill>
                  <a:srgbClr val="5B5B5B"/>
                </a:solidFill>
              </a:rPr>
              <a:t>ⓘ</a:t>
            </a:r>
            <a:r>
              <a:rPr lang="en-US" sz="1400">
                <a:solidFill>
                  <a:srgbClr val="5B5B5B"/>
                </a:solidFill>
              </a:rPr>
              <a:t> Start presenting to display the poll results on this slide.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819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6648C7-C994-B667-10AE-F12B71C93686}"/>
              </a:ext>
            </a:extLst>
          </p:cNvPr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670" y="508000"/>
            <a:ext cx="1219200" cy="5101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80ACEB-9517-65E2-4538-F76E6E096EFD}"/>
              </a:ext>
            </a:extLst>
          </p:cNvPr>
          <p:cNvPicPr>
            <a:picLocks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209800"/>
            <a:ext cx="2438400" cy="24384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171A5D-F215-3DAE-A657-1B3379D99DD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200400" y="2571750"/>
            <a:ext cx="8483600" cy="1714500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>
                <a:solidFill>
                  <a:srgbClr val="5B5B5B"/>
                </a:solidFill>
              </a:rPr>
              <a:t>How did you get good at the thing you are good at doing?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F130FB-5584-7075-70CA-83AD4DE88E8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200400" y="6096000"/>
            <a:ext cx="8737600" cy="5101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b="1">
                <a:solidFill>
                  <a:srgbClr val="5B5B5B"/>
                </a:solidFill>
              </a:rPr>
              <a:t>ⓘ</a:t>
            </a:r>
            <a:r>
              <a:rPr lang="en-US" sz="1400">
                <a:solidFill>
                  <a:srgbClr val="5B5B5B"/>
                </a:solidFill>
              </a:rPr>
              <a:t> Start presenting to display the poll results on this slide.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407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7.1.4619"/>
  <p:tag name="SLIDO_PRESENTATION_ID" val="00000000-0000-0000-0000-000000000000"/>
  <p:tag name="SLIDO_EVENT_UUID" val="8dd68693-8460-4e51-a6cc-1d9b367e7b8a"/>
  <p:tag name="SLIDO_EVENT_SECTION_UUID" val="78862fda-5ec5-4126-8bed-d7d2c9c46ce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foote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MDIwNTMwMjh9"/>
  <p:tag name="SLIDO_TYPE" val="SlidoPoll"/>
  <p:tag name="SLIDO_POLL_UUID" val="0d8f13ee-1a11-42d5-a280-1e49b84180e6"/>
  <p:tag name="SLIDO_TIMELINE" val="W3sicG9sbFF1ZXN0aW9uVXVpZCI6IjRkMjMwMDdhLTAxZTItNGFjZC1hYWU3LTA4NzUxYTg4N2RjZSIsInNob3dSZXN1bHRzIjpmYWxzZSwic2hvd0NvcnJlY3RBbnN3ZXJzIjpmYWxzZSwidm90aW5nTG9ja2VkIjpmYWxzZX0seyJwb2xsUXVlc3Rpb25VdWlkIjoiNGQyMzAwN2EtMDFlMi00YWNkLWFhZTctMDg3NTFhODg3ZGNlIiwic2hvd1Jlc3VsdHMiOnRydWUsInNob3dDb3JyZWN0QW5zd2VycyI6ZmFsc2UsInZvdGluZ0xvY2tlZCI6ZmFsc2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log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foot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MDIwNTMwNjB9"/>
  <p:tag name="SLIDO_TYPE" val="SlidoPoll"/>
  <p:tag name="SLIDO_POLL_UUID" val="167e1d92-e319-4346-b6d1-77310ea653b4"/>
  <p:tag name="SLIDO_TIMELINE" val="W3sicG9sbFF1ZXN0aW9uVXVpZCI6ImYzMGVmMDQ2LWRjN2YtNDYxZS05ZmRiLWM3NjhlMjliNzg3YSIsInNob3dSZXN1bHRzIjpmYWxzZSwic2hvd0NvcnJlY3RBbnN3ZXJzIjpmYWxzZSwidm90aW5nTG9ja2VkIjpmYWxzZX0seyJwb2xsUXVlc3Rpb25VdWlkIjoiZjMwZWYwNDYtZGM3Zi00NjFlLTlmZGItYzc2OGUyOWI3ODdhIiwic2hvd1Jlc3VsdHMiOnRydWUsInNob3dDb3JyZWN0QW5zd2VycyI6ZmFsc2UsInZvdGluZ0xvY2tlZCI6ZmFsc2V9XQ==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log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WordClou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Office Theme</vt:lpstr>
      <vt:lpstr>Ice Breaker  JEC 3232 side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 Breaker  JEC 3232 side </dc:title>
  <dc:creator>Aren Paster</dc:creator>
  <cp:lastModifiedBy>Aren Paster</cp:lastModifiedBy>
  <cp:revision>1</cp:revision>
  <dcterms:created xsi:type="dcterms:W3CDTF">2023-12-08T16:28:50Z</dcterms:created>
  <dcterms:modified xsi:type="dcterms:W3CDTF">2023-12-08T16:48:30Z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1.7.1.4619</vt:lpwstr>
  </property>
</Properties>
</file>