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6" r:id="rId5"/>
    <p:sldId id="281" r:id="rId6"/>
    <p:sldId id="278" r:id="rId7"/>
    <p:sldId id="285" r:id="rId8"/>
    <p:sldId id="259" r:id="rId9"/>
    <p:sldId id="284" r:id="rId10"/>
    <p:sldId id="283" r:id="rId11"/>
    <p:sldId id="282" r:id="rId12"/>
    <p:sldId id="264" r:id="rId13"/>
    <p:sldId id="279" r:id="rId14"/>
    <p:sldId id="288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7/10/2026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008248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MM/DD/YY</a:t>
            </a:r>
            <a:endParaRPr lang="en-US" b="1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E2FAA-5304-88BE-4566-EB2DD092DE68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4F23D7-AA8C-6091-F6C0-D86F5247DA9C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B35656-E543-5E1A-4C89-EF6D21A02EDA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5F9F30-C74E-3440-BCC0-A08820A48600}"/>
              </a:ext>
            </a:extLst>
          </p:cNvPr>
          <p:cNvCxnSpPr/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Graphic 6">
            <a:extLst>
              <a:ext uri="{FF2B5EF4-FFF2-40B4-BE49-F238E27FC236}">
                <a16:creationId xmlns:a16="http://schemas.microsoft.com/office/drawing/2014/main" id="{49B72AA3-6CC5-6709-EE74-3456BA4CD0E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52922" y="5813056"/>
            <a:ext cx="1215233" cy="73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 &amp; 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stop sharing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A1B01-80D1-61D8-00D4-B70532207A5E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Add additional slides as needed to this section.</a:t>
            </a:r>
          </a:p>
          <a:p>
            <a:r>
              <a:rPr lang="en-US" dirty="0">
                <a:solidFill>
                  <a:schemeClr val="accent1"/>
                </a:solidFill>
              </a:rPr>
              <a:t>NO NEED to present these slides during meeting, but good to have as reference in case client asks a question.</a:t>
            </a:r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184"/>
            <a:ext cx="10515600" cy="474765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Project Statement &amp; Objectives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Technical Progress/Accomplishments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r>
              <a:rPr lang="en-US" dirty="0"/>
              <a:t>Appendix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1DB77-B1A0-42B2-B0A2-2593C3E01DF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meeting’s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FCD8-0970-58B4-D397-F717AF9C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2AE99E-182A-E4D2-B855-01D5D049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(referred to as Short Term /Semester Objectives) from previous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 / Client’s feedback.</a:t>
            </a: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D1BC7A-6653-A134-F032-51AD76F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ACC4A-055F-ACAF-C437-DB623D7F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B298-DFA7-715A-5566-757FE34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0E18-2465-4CF3-939C-E8FE1625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5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 since last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Present those changes on this slide. DO NOT OPEN the Excel files. 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delete this slide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Copy the Deliverables (or milestones, EDN versions) from EDN Roadmap.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 of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explanations as appropriate to communicate the health of each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Be honest. Late items should not be green.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45F74-9AB6-F0DD-2B86-1A3DD315738D}"/>
              </a:ext>
            </a:extLst>
          </p:cNvPr>
          <p:cNvSpPr txBox="1"/>
          <p:nvPr/>
        </p:nvSpPr>
        <p:spPr>
          <a:xfrm>
            <a:off x="8237622" y="5994122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047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9134755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3353E0-3CE1-5171-D526-5CD6E92410E8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Describe how the various components, processes, and algorithms fit together to address the client’s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This often requires a few slides or diagrams to explain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Data flow and control signals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Power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Physical structure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 or state diagram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1166</Words>
  <Application>Microsoft Office PowerPoint</Application>
  <PresentationFormat>Widescreen</PresentationFormat>
  <Paragraphs>160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Statement</vt:lpstr>
      <vt:lpstr>Project Objectives</vt:lpstr>
      <vt:lpstr>Update from Client</vt:lpstr>
      <vt:lpstr>Engineering Definition Update</vt:lpstr>
      <vt:lpstr>Instructions for Project Status slide </vt:lpstr>
      <vt:lpstr>Project Status</vt:lpstr>
      <vt:lpstr>System Architecture</vt:lpstr>
      <vt:lpstr>Technical Progress / Accomplishments</vt:lpstr>
      <vt:lpstr>Demonstration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70</cp:revision>
  <cp:lastPrinted>2023-07-27T14:43:55Z</cp:lastPrinted>
  <dcterms:created xsi:type="dcterms:W3CDTF">2023-06-06T17:56:44Z</dcterms:created>
  <dcterms:modified xsi:type="dcterms:W3CDTF">2026-07-10T19:22:09Z</dcterms:modified>
</cp:coreProperties>
</file>