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71" r:id="rId2"/>
    <p:sldId id="267" r:id="rId3"/>
    <p:sldId id="275" r:id="rId4"/>
    <p:sldId id="290" r:id="rId5"/>
    <p:sldId id="281" r:id="rId6"/>
    <p:sldId id="289" r:id="rId7"/>
    <p:sldId id="287" r:id="rId8"/>
    <p:sldId id="286" r:id="rId9"/>
    <p:sldId id="285" r:id="rId10"/>
    <p:sldId id="274" r:id="rId11"/>
    <p:sldId id="284" r:id="rId12"/>
    <p:sldId id="283" r:id="rId13"/>
    <p:sldId id="282" r:id="rId14"/>
    <p:sldId id="264" r:id="rId15"/>
    <p:sldId id="279" r:id="rId16"/>
    <p:sldId id="288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0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Anderson" userId="xV7mbVvvbI1/5coEOt3THXj1tLNi9WmIwQNFQW4Ulf4=" providerId="None" clId="Web-{38F53EB7-2829-446F-A154-A1A26C04C10C}"/>
    <pc:docChg chg="addSld modSld sldOrd">
      <pc:chgData name="Mark Anderson" userId="xV7mbVvvbI1/5coEOt3THXj1tLNi9WmIwQNFQW4Ulf4=" providerId="None" clId="Web-{38F53EB7-2829-446F-A154-A1A26C04C10C}" dt="2024-07-02T19:52:39.114" v="74" actId="20577"/>
      <pc:docMkLst>
        <pc:docMk/>
      </pc:docMkLst>
      <pc:sldChg chg="modSp">
        <pc:chgData name="Mark Anderson" userId="xV7mbVvvbI1/5coEOt3THXj1tLNi9WmIwQNFQW4Ulf4=" providerId="None" clId="Web-{38F53EB7-2829-446F-A154-A1A26C04C10C}" dt="2024-07-02T19:46:52.223" v="19"/>
        <pc:sldMkLst>
          <pc:docMk/>
          <pc:sldMk cId="2807306815" sldId="259"/>
        </pc:sldMkLst>
        <pc:graphicFrameChg chg="mod modGraphic">
          <ac:chgData name="Mark Anderson" userId="xV7mbVvvbI1/5coEOt3THXj1tLNi9WmIwQNFQW4Ulf4=" providerId="None" clId="Web-{38F53EB7-2829-446F-A154-A1A26C04C10C}" dt="2024-07-02T19:46:52.223" v="19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  <pc:sldChg chg="modSp">
        <pc:chgData name="Mark Anderson" userId="xV7mbVvvbI1/5coEOt3THXj1tLNi9WmIwQNFQW4Ulf4=" providerId="None" clId="Web-{38F53EB7-2829-446F-A154-A1A26C04C10C}" dt="2024-07-02T19:48:55.754" v="22" actId="20577"/>
        <pc:sldMkLst>
          <pc:docMk/>
          <pc:sldMk cId="1303363632" sldId="271"/>
        </pc:sldMkLst>
        <pc:spChg chg="mod">
          <ac:chgData name="Mark Anderson" userId="xV7mbVvvbI1/5coEOt3THXj1tLNi9WmIwQNFQW4Ulf4=" providerId="None" clId="Web-{38F53EB7-2829-446F-A154-A1A26C04C10C}" dt="2024-07-02T19:48:55.754" v="22" actId="20577"/>
          <ac:spMkLst>
            <pc:docMk/>
            <pc:sldMk cId="1303363632" sldId="271"/>
            <ac:spMk id="3" creationId="{00000000-0000-0000-0000-000000000000}"/>
          </ac:spMkLst>
        </pc:spChg>
      </pc:sldChg>
      <pc:sldChg chg="modSp">
        <pc:chgData name="Mark Anderson" userId="xV7mbVvvbI1/5coEOt3THXj1tLNi9WmIwQNFQW4Ulf4=" providerId="None" clId="Web-{38F53EB7-2829-446F-A154-A1A26C04C10C}" dt="2024-07-02T19:52:11.067" v="68" actId="20577"/>
        <pc:sldMkLst>
          <pc:docMk/>
          <pc:sldMk cId="1706702271" sldId="274"/>
        </pc:sldMkLst>
        <pc:spChg chg="mod">
          <ac:chgData name="Mark Anderson" userId="xV7mbVvvbI1/5coEOt3THXj1tLNi9WmIwQNFQW4Ulf4=" providerId="None" clId="Web-{38F53EB7-2829-446F-A154-A1A26C04C10C}" dt="2024-07-02T19:52:11.067" v="68" actId="20577"/>
          <ac:spMkLst>
            <pc:docMk/>
            <pc:sldMk cId="1706702271" sldId="274"/>
            <ac:spMk id="2" creationId="{00000000-0000-0000-0000-000000000000}"/>
          </ac:spMkLst>
        </pc:spChg>
        <pc:spChg chg="mod">
          <ac:chgData name="Mark Anderson" userId="xV7mbVvvbI1/5coEOt3THXj1tLNi9WmIwQNFQW4Ulf4=" providerId="None" clId="Web-{38F53EB7-2829-446F-A154-A1A26C04C10C}" dt="2024-07-02T19:49:33.317" v="27" actId="20577"/>
          <ac:spMkLst>
            <pc:docMk/>
            <pc:sldMk cId="1706702271" sldId="274"/>
            <ac:spMk id="3" creationId="{00000000-0000-0000-0000-000000000000}"/>
          </ac:spMkLst>
        </pc:spChg>
      </pc:sldChg>
      <pc:sldChg chg="modSp">
        <pc:chgData name="Mark Anderson" userId="xV7mbVvvbI1/5coEOt3THXj1tLNi9WmIwQNFQW4Ulf4=" providerId="None" clId="Web-{38F53EB7-2829-446F-A154-A1A26C04C10C}" dt="2024-07-02T19:49:04.083" v="24" actId="20577"/>
        <pc:sldMkLst>
          <pc:docMk/>
          <pc:sldMk cId="104987609" sldId="278"/>
        </pc:sldMkLst>
        <pc:spChg chg="mod">
          <ac:chgData name="Mark Anderson" userId="xV7mbVvvbI1/5coEOt3THXj1tLNi9WmIwQNFQW4Ulf4=" providerId="None" clId="Web-{38F53EB7-2829-446F-A154-A1A26C04C10C}" dt="2024-07-02T19:49:04.083" v="24" actId="20577"/>
          <ac:spMkLst>
            <pc:docMk/>
            <pc:sldMk cId="104987609" sldId="278"/>
            <ac:spMk id="2" creationId="{00000000-0000-0000-0000-000000000000}"/>
          </ac:spMkLst>
        </pc:spChg>
      </pc:sldChg>
      <pc:sldChg chg="modSp add replId">
        <pc:chgData name="Mark Anderson" userId="xV7mbVvvbI1/5coEOt3THXj1tLNi9WmIwQNFQW4Ulf4=" providerId="None" clId="Web-{38F53EB7-2829-446F-A154-A1A26C04C10C}" dt="2024-07-02T19:52:39.114" v="74" actId="20577"/>
        <pc:sldMkLst>
          <pc:docMk/>
          <pc:sldMk cId="2870753229" sldId="284"/>
        </pc:sldMkLst>
        <pc:spChg chg="mod">
          <ac:chgData name="Mark Anderson" userId="xV7mbVvvbI1/5coEOt3THXj1tLNi9WmIwQNFQW4Ulf4=" providerId="None" clId="Web-{38F53EB7-2829-446F-A154-A1A26C04C10C}" dt="2024-07-02T19:52:39.114" v="74" actId="20577"/>
          <ac:spMkLst>
            <pc:docMk/>
            <pc:sldMk cId="2870753229" sldId="284"/>
            <ac:spMk id="2" creationId="{00000000-0000-0000-0000-000000000000}"/>
          </ac:spMkLst>
        </pc:spChg>
        <pc:spChg chg="mod">
          <ac:chgData name="Mark Anderson" userId="xV7mbVvvbI1/5coEOt3THXj1tLNi9WmIwQNFQW4Ulf4=" providerId="None" clId="Web-{38F53EB7-2829-446F-A154-A1A26C04C10C}" dt="2024-07-02T19:50:47.864" v="31" actId="20577"/>
          <ac:spMkLst>
            <pc:docMk/>
            <pc:sldMk cId="2870753229" sldId="284"/>
            <ac:spMk id="3" creationId="{00000000-0000-0000-0000-000000000000}"/>
          </ac:spMkLst>
        </pc:spChg>
      </pc:sldChg>
      <pc:sldChg chg="add ord">
        <pc:chgData name="Mark Anderson" userId="xV7mbVvvbI1/5coEOt3THXj1tLNi9WmIwQNFQW4Ulf4=" providerId="None" clId="Web-{38F53EB7-2829-446F-A154-A1A26C04C10C}" dt="2024-07-02T19:52:17.645" v="70"/>
        <pc:sldMkLst>
          <pc:docMk/>
          <pc:sldMk cId="2911911969" sldId="285"/>
        </pc:sldMkLst>
      </pc:sldChg>
    </pc:docChg>
  </pc:docChgLst>
  <pc:docChgLst>
    <pc:chgData userId="337712315_tp_box_2" providerId="OAuth2" clId="{2B9E38A3-2400-4AC1-BBFE-DE879AAA1BE2}"/>
    <pc:docChg chg="modSld">
      <pc:chgData name="" userId="337712315_tp_box_2" providerId="OAuth2" clId="{2B9E38A3-2400-4AC1-BBFE-DE879AAA1BE2}" dt="2024-08-21T12:52:51.749" v="0" actId="1076"/>
      <pc:docMkLst>
        <pc:docMk/>
      </pc:docMkLst>
      <pc:sldChg chg="modSp mod">
        <pc:chgData name="" userId="337712315_tp_box_2" providerId="OAuth2" clId="{2B9E38A3-2400-4AC1-BBFE-DE879AAA1BE2}" dt="2024-08-21T12:52:51.749" v="0" actId="1076"/>
        <pc:sldMkLst>
          <pc:docMk/>
          <pc:sldMk cId="3826035419" sldId="286"/>
        </pc:sldMkLst>
        <pc:spChg chg="mod">
          <ac:chgData name="" userId="337712315_tp_box_2" providerId="OAuth2" clId="{2B9E38A3-2400-4AC1-BBFE-DE879AAA1BE2}" dt="2024-08-21T12:52:51.749" v="0" actId="1076"/>
          <ac:spMkLst>
            <pc:docMk/>
            <pc:sldMk cId="3826035419" sldId="286"/>
            <ac:spMk id="11" creationId="{37AE7F80-9ABF-4454-9D8B-2539ED6F4849}"/>
          </ac:spMkLst>
        </pc:spChg>
      </pc:sldChg>
    </pc:docChg>
  </pc:docChgLst>
  <pc:docChgLst>
    <pc:chgData userId="337712315_tp_box_2" providerId="OAuth2" clId="{C3853D83-86E1-47F4-A4EC-0FF5B5EF7966}"/>
    <pc:docChg chg="undo custSel addSld delSld modSld">
      <pc:chgData name="" userId="337712315_tp_box_2" providerId="OAuth2" clId="{C3853D83-86E1-47F4-A4EC-0FF5B5EF7966}" dt="2024-07-03T14:18:09.690" v="3" actId="47"/>
      <pc:docMkLst>
        <pc:docMk/>
      </pc:docMkLst>
      <pc:sldChg chg="add del">
        <pc:chgData name="" userId="337712315_tp_box_2" providerId="OAuth2" clId="{C3853D83-86E1-47F4-A4EC-0FF5B5EF7966}" dt="2024-07-03T14:18:09.690" v="3" actId="47"/>
        <pc:sldMkLst>
          <pc:docMk/>
          <pc:sldMk cId="2807306815" sldId="259"/>
        </pc:sldMkLst>
      </pc:sldChg>
      <pc:sldChg chg="add">
        <pc:chgData name="" userId="337712315_tp_box_2" providerId="OAuth2" clId="{C3853D83-86E1-47F4-A4EC-0FF5B5EF7966}" dt="2024-07-03T14:17:59.933" v="0"/>
        <pc:sldMkLst>
          <pc:docMk/>
          <pc:sldMk cId="3826035419" sldId="286"/>
        </pc:sldMkLst>
      </pc:sldChg>
    </pc:docChg>
  </pc:docChgLst>
  <pc:docChgLst>
    <pc:chgData userId="337712315_tp_box_2" providerId="OAuth2" clId="{3B3EC5E2-5378-45A7-A35B-6F3770FE812A}"/>
    <pc:docChg chg="undo custSel modSld modMainMaster">
      <pc:chgData name="" userId="337712315_tp_box_2" providerId="OAuth2" clId="{3B3EC5E2-5378-45A7-A35B-6F3770FE812A}" dt="2024-08-15T14:45:59.836" v="3"/>
      <pc:docMkLst>
        <pc:docMk/>
      </pc:docMkLst>
      <pc:sldChg chg="addSp delSp mod">
        <pc:chgData name="" userId="337712315_tp_box_2" providerId="OAuth2" clId="{3B3EC5E2-5378-45A7-A35B-6F3770FE812A}" dt="2024-08-15T14:45:51.162" v="2" actId="21"/>
        <pc:sldMkLst>
          <pc:docMk/>
          <pc:sldMk cId="1303363632" sldId="271"/>
        </pc:sldMkLst>
        <pc:spChg chg="add del">
          <ac:chgData name="" userId="337712315_tp_box_2" providerId="OAuth2" clId="{3B3EC5E2-5378-45A7-A35B-6F3770FE812A}" dt="2024-08-15T14:45:51.162" v="2" actId="21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3B3EC5E2-5378-45A7-A35B-6F3770FE812A}" dt="2024-08-15T14:45:51.162" v="2" actId="21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3B3EC5E2-5378-45A7-A35B-6F3770FE812A}" dt="2024-08-15T14:45:59.836" v="3"/>
        <pc:sldMasterMkLst>
          <pc:docMk/>
          <pc:sldMasterMk cId="649847980" sldId="2147483648"/>
        </pc:sldMasterMkLst>
        <pc:spChg chg="add mod">
          <ac:chgData name="" userId="337712315_tp_box_2" providerId="OAuth2" clId="{3B3EC5E2-5378-45A7-A35B-6F3770FE812A}" dt="2024-08-15T14:45:59.836" v="3"/>
          <ac:spMkLst>
            <pc:docMk/>
            <pc:sldMasterMk cId="649847980" sldId="2147483648"/>
            <ac:spMk id="7" creationId="{00000000-0000-0000-0000-000000000000}"/>
          </ac:spMkLst>
        </pc:spChg>
        <pc:picChg chg="add mod">
          <ac:chgData name="" userId="337712315_tp_box_2" providerId="OAuth2" clId="{3B3EC5E2-5378-45A7-A35B-6F3770FE812A}" dt="2024-08-15T14:45:59.836" v="3"/>
          <ac:picMkLst>
            <pc:docMk/>
            <pc:sldMasterMk cId="649847980" sldId="2147483648"/>
            <ac:picMk id="8" creationId="{00000000-0000-0000-0000-000000000000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7/10/2026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CA22E23-711D-3705-067D-073F7F84CE0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246657"/>
            <a:ext cx="1385316" cy="44348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6FD9E46-F00E-BE11-F082-F3FF2BF55F63}"/>
              </a:ext>
            </a:extLst>
          </p:cNvPr>
          <p:cNvSpPr txBox="1"/>
          <p:nvPr userDrawn="1"/>
        </p:nvSpPr>
        <p:spPr>
          <a:xfrm>
            <a:off x="84433" y="14523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3_&amp;_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</a:t>
            </a:r>
            <a:r>
              <a:rPr lang="en-US" sz="2400" dirty="0">
                <a:ea typeface="+mn-lt"/>
                <a:cs typeface="+mn-lt"/>
              </a:rPr>
              <a:t>Meeting</a:t>
            </a:r>
            <a:r>
              <a:rPr lang="en-US" dirty="0">
                <a:ea typeface="+mn-lt"/>
                <a:cs typeface="+mn-lt"/>
              </a:rPr>
              <a:t> 4 – System Integration Update</a:t>
            </a:r>
          </a:p>
          <a:p>
            <a:r>
              <a:rPr lang="en-US" dirty="0"/>
              <a:t>Meeting</a:t>
            </a:r>
            <a:r>
              <a:rPr lang="en-US" sz="2400" dirty="0"/>
              <a:t> Date </a:t>
            </a:r>
            <a:r>
              <a:rPr lang="en-US" b="1" dirty="0"/>
              <a:t>MM/DD/YY</a:t>
            </a:r>
            <a:endParaRPr lang="en-US" b="1" dirty="0"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207B33-184F-130C-2678-AA153D69EDFA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https://designlab.eng.rpi.edu/edn/projects/capstone-support-dev/wiki/Client_Meeting_3_&amp;_4</a:t>
            </a:r>
            <a:r>
              <a:rPr lang="en-US" sz="1400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8FA080-EB70-F52A-0374-4579D95C83FB}"/>
              </a:ext>
            </a:extLst>
          </p:cNvPr>
          <p:cNvSpPr txBox="1"/>
          <p:nvPr/>
        </p:nvSpPr>
        <p:spPr>
          <a:xfrm>
            <a:off x="119374" y="275321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BEFORE submitting, delete text boxes and ALL instructions (in blue text) throughout this document.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 should be no blue text in the presentation once it is completed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C7D1F2-B156-D0E1-C5FB-5D7D5C112EEB}"/>
              </a:ext>
            </a:extLst>
          </p:cNvPr>
          <p:cNvSpPr txBox="1"/>
          <p:nvPr/>
        </p:nvSpPr>
        <p:spPr>
          <a:xfrm>
            <a:off x="1209035" y="540759"/>
            <a:ext cx="1705616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Insert Client logo on 1</a:t>
            </a:r>
            <a:r>
              <a:rPr lang="en-US" baseline="30000" dirty="0">
                <a:solidFill>
                  <a:schemeClr val="accent1"/>
                </a:solidFill>
              </a:rPr>
              <a:t>st</a:t>
            </a:r>
            <a:r>
              <a:rPr lang="en-US" dirty="0">
                <a:solidFill>
                  <a:schemeClr val="accent1"/>
                </a:solidFill>
              </a:rPr>
              <a:t> slide of Slide Master</a:t>
            </a:r>
            <a:endParaRPr lang="en-US" sz="1400" dirty="0">
              <a:solidFill>
                <a:schemeClr val="accent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E01B9A8-9BB5-3FE6-821D-06648F8D44B2}"/>
              </a:ext>
            </a:extLst>
          </p:cNvPr>
          <p:cNvCxnSpPr/>
          <p:nvPr/>
        </p:nvCxnSpPr>
        <p:spPr>
          <a:xfrm flipH="1" flipV="1">
            <a:off x="685800" y="617220"/>
            <a:ext cx="523235" cy="385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F117B948-AB9C-C673-4B42-5969D0073EC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52922" y="5813056"/>
            <a:ext cx="1215233" cy="73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Explain how the subsystems and components connect.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</a:rPr>
              <a:t>Physical means of attachment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</a:rPr>
              <a:t>Connectors for electrical connections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</a:rPr>
              <a:t>Protocol for data signals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Integration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List the major functions and how they'll be tested / demonstrated.</a:t>
            </a:r>
          </a:p>
          <a:p>
            <a:r>
              <a:rPr lang="en-US" dirty="0">
                <a:solidFill>
                  <a:schemeClr val="accent1"/>
                </a:solidFill>
              </a:rPr>
              <a:t>Discuss any equipment or data / inputs needed to conduct this testing.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It is OK / expected to use multiple slides for this section.</a:t>
            </a:r>
          </a:p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Test Plan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7532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Address your technical progress / subsystems / accomplishments.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Provide context, i.e., overall system block diagram(s), architecture, etc.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Focus on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results / accomplishments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vs. “diary mode”.</a:t>
            </a:r>
          </a:p>
          <a:p>
            <a:r>
              <a:rPr lang="en-US" dirty="0">
                <a:solidFill>
                  <a:srgbClr val="FF0000"/>
                </a:solidFill>
              </a:rPr>
              <a:t>Show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rather than tell, i.e., pictures &amp; graphs over words.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Recommended to use multiple slides for this section.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The team member who did the work should create and narrate the slide(s) showing their results.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It is OK / expected to use multiple slides for this section.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Technical Progress / Accomplishments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88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Demonstrations include any “show and tell” opportunities!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doesn't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stop sharing the PPT, show the video, and then return to PPT during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ALL PROJECTS should have something to demonstrate by this stage of project.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Demonstration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use numbered list – easier to reference the items.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</a:t>
            </a:r>
            <a:r>
              <a:rPr lang="en-US" sz="2800" b="1" dirty="0">
                <a:solidFill>
                  <a:schemeClr val="accent1"/>
                </a:solidFill>
                <a:cs typeface="Calibri"/>
              </a:rPr>
              <a:t>why</a:t>
            </a:r>
            <a:r>
              <a:rPr lang="en-US" sz="2800" dirty="0">
                <a:solidFill>
                  <a:schemeClr val="accent1"/>
                </a:solidFill>
                <a:cs typeface="Calibri"/>
              </a:rPr>
              <a:t>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 or end of semester.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 and/or final review time.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B05D5-3967-4382-AAA5-7565E90CB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8F58F-D04D-F5F4-ACBA-468F1FF22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CDA2E-5E2E-CA2F-DB84-3BD094AC0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2955A-F699-3E5F-DE7E-803B0AFEC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16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4A1B01-80D1-61D8-00D4-B70532207A5E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Add additional slides as needed to this section.</a:t>
            </a:r>
          </a:p>
          <a:p>
            <a:r>
              <a:rPr lang="en-US" dirty="0">
                <a:solidFill>
                  <a:schemeClr val="accent1"/>
                </a:solidFill>
              </a:rPr>
              <a:t>NO NEED to present these slides during meeting, but good to have as reference in case client asks a question.</a:t>
            </a:r>
          </a:p>
        </p:txBody>
      </p:sp>
    </p:spTree>
    <p:extLst>
      <p:ext uri="{BB962C8B-B14F-4D97-AF65-F5344CB8AC3E}">
        <p14:creationId xmlns:p14="http://schemas.microsoft.com/office/powerpoint/2010/main" val="566254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332"/>
            <a:ext cx="10515600" cy="514558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Project Statement &amp; Objectives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Engineering Definition Update</a:t>
            </a:r>
          </a:p>
          <a:p>
            <a:r>
              <a:rPr lang="en-US" dirty="0"/>
              <a:t>Project Status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Integration</a:t>
            </a:r>
          </a:p>
          <a:p>
            <a:r>
              <a:rPr lang="en-US" dirty="0"/>
              <a:t>Test Plan</a:t>
            </a:r>
          </a:p>
          <a:p>
            <a:r>
              <a:rPr lang="en-US" dirty="0"/>
              <a:t>Technical Progress / Accomplishments</a:t>
            </a:r>
          </a:p>
          <a:p>
            <a:r>
              <a:rPr lang="en-US" dirty="0"/>
              <a:t>Demonstration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  <a:p>
            <a:r>
              <a:rPr lang="en-US" dirty="0"/>
              <a:t>Appendix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A46E2C-1518-32BB-37B2-4C61B6307E7B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previous meeting’s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understanding.</a:t>
            </a:r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there are NO CHANGES since last meeting, move this to Appendix and don’t present it.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Statement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CFCD8-0970-58B4-D397-F717AF9CE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2AE99E-182A-E4D2-B855-01D5D0491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(referred to as Short Term /Semester Objectives) from previous meeting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 / Client’s feedback.</a:t>
            </a:r>
          </a:p>
          <a:p>
            <a:r>
              <a:rPr lang="en-US" dirty="0">
                <a:solidFill>
                  <a:schemeClr val="accent1"/>
                </a:solidFill>
              </a:rPr>
              <a:t>If there are NO CHANGES since last meeting, move this to Appendix and don’t present it.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DD1BC7A-6653-A134-F032-51AD76F30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Objectives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ACC4A-055F-ACAF-C437-DB623D7F32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EB298-DFA7-715A-5566-757FE34BC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40E18-2465-4CF3-939C-E8FE16254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066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Engineering Definition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Discuss any changes / clarification to the team’s understanding of the problem since last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Present those changes on this slide. DO NOT OPEN the Excel files. </a:t>
            </a:r>
          </a:p>
          <a:p>
            <a:r>
              <a:rPr lang="en-US" dirty="0">
                <a:solidFill>
                  <a:schemeClr val="accent1"/>
                </a:solidFill>
              </a:rPr>
              <a:t>If nothing has changed since last meeting, delete this slide</a:t>
            </a:r>
          </a:p>
          <a:p>
            <a:endParaRPr lang="en-US" dirty="0">
              <a:solidFill>
                <a:schemeClr val="accent1"/>
              </a:solidFill>
              <a:cs typeface="Calibri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034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C8F10-E60A-4B7B-8F11-3BD5DF07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Deliverables (or milestones, EDN versions) can be copied from Project Plan.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Keep the legend at top right.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Update colors and explanation as appropriate to communicate health of deliverable.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Items due in future should be green, unless being on time is already questionable.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Be sure to have a separate slide with an explanation of late items shown on Dashboard. Acknowledge that you are late.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Explain what you are doing to recover from whatever made you late.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30F98E-13F9-7F1B-1AE4-26F35D67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A4F43-42BE-8936-7FCB-45EADE3A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9961F-64F0-D6EF-41E3-B045D985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F2EE7C-405A-F0F5-D4D4-37F8B5460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Project Status slide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94ADB-07AF-799E-0C65-0772EC3302CD}"/>
              </a:ext>
            </a:extLst>
          </p:cNvPr>
          <p:cNvSpPr txBox="1"/>
          <p:nvPr/>
        </p:nvSpPr>
        <p:spPr>
          <a:xfrm>
            <a:off x="8153401" y="5659438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709991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667572"/>
              </p:ext>
            </p:extLst>
          </p:nvPr>
        </p:nvGraphicFramePr>
        <p:xfrm>
          <a:off x="493077" y="1585960"/>
          <a:ext cx="11199390" cy="441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Explain WHY it’s late and what team is doing about that!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 Prototype Demo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This milestone may end up late, but it has not happened yet. Explain what team will do to being it back on schedule.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No</a:t>
                      </a:r>
                      <a:r>
                        <a:rPr lang="en-US" sz="1600" b="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explanation needed for ‘green’ items</a:t>
                      </a: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		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8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7162537" y="498489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F81AAA2-5345-E8C8-BEF8-6543EBA54627}"/>
              </a:ext>
            </a:extLst>
          </p:cNvPr>
          <p:cNvSpPr txBox="1"/>
          <p:nvPr/>
        </p:nvSpPr>
        <p:spPr>
          <a:xfrm>
            <a:off x="6092772" y="4511409"/>
            <a:ext cx="4004573" cy="1200329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content for a meeting on 10/5.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Delete all this and fill with your project’s deliverables</a:t>
            </a:r>
          </a:p>
        </p:txBody>
      </p:sp>
    </p:spTree>
    <p:extLst>
      <p:ext uri="{BB962C8B-B14F-4D97-AF65-F5344CB8AC3E}">
        <p14:creationId xmlns:p14="http://schemas.microsoft.com/office/powerpoint/2010/main" val="3826035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previous meeting’s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team’s understanding and approach.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9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1398</TotalTime>
  <Words>1244</Words>
  <Application>Microsoft Office PowerPoint</Application>
  <PresentationFormat>Widescreen</PresentationFormat>
  <Paragraphs>173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Statement</vt:lpstr>
      <vt:lpstr>Project Objectives</vt:lpstr>
      <vt:lpstr>Update from Client</vt:lpstr>
      <vt:lpstr>Engineering Definition Update</vt:lpstr>
      <vt:lpstr>Instructions for Project Status slide </vt:lpstr>
      <vt:lpstr>  Project Status</vt:lpstr>
      <vt:lpstr>System Architecture</vt:lpstr>
      <vt:lpstr>Integration</vt:lpstr>
      <vt:lpstr>Test Plan</vt:lpstr>
      <vt:lpstr>Technical Progress / Accomplishments</vt:lpstr>
      <vt:lpstr>Demonstration</vt:lpstr>
      <vt:lpstr>Answers / Decisions Needed from client</vt:lpstr>
      <vt:lpstr>Next Steps and Plan</vt:lpstr>
      <vt:lpstr>Appendix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Paster, Aren</cp:lastModifiedBy>
  <cp:revision>57</cp:revision>
  <cp:lastPrinted>2023-07-27T14:43:55Z</cp:lastPrinted>
  <dcterms:created xsi:type="dcterms:W3CDTF">2023-06-06T17:56:44Z</dcterms:created>
  <dcterms:modified xsi:type="dcterms:W3CDTF">2026-07-10T19:22:03Z</dcterms:modified>
</cp:coreProperties>
</file>