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94660"/>
  </p:normalViewPr>
  <p:slideViewPr>
    <p:cSldViewPr snapToGrid="0">
      <p:cViewPr varScale="1">
        <p:scale>
          <a:sx n="82" d="100"/>
          <a:sy n="82" d="100"/>
        </p:scale>
        <p:origin x="5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A210E1-F692-4DCA-8FCB-7653A7D4752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EB7BAC-5C3D-49C6-A4BE-A6B0EFCD7ADE}">
      <dgm:prSet phldrT="[Text]" custT="1"/>
      <dgm:spPr/>
      <dgm:t>
        <a:bodyPr/>
        <a:lstStyle/>
        <a:p>
          <a:r>
            <a:rPr lang="en-US" sz="2000" dirty="0"/>
            <a:t>Order Processing System</a:t>
          </a:r>
        </a:p>
      </dgm:t>
    </dgm:pt>
    <dgm:pt modelId="{4CAEA472-D29A-4819-9136-FC2DD7E12CD7}" type="parTrans" cxnId="{F767EA17-0261-4DA7-913C-B52DB74AA8B6}">
      <dgm:prSet/>
      <dgm:spPr/>
      <dgm:t>
        <a:bodyPr/>
        <a:lstStyle/>
        <a:p>
          <a:endParaRPr lang="en-US" sz="1400"/>
        </a:p>
      </dgm:t>
    </dgm:pt>
    <dgm:pt modelId="{A7A6B6C8-A976-46CB-BE0D-6AB93431C7E4}" type="sibTrans" cxnId="{F767EA17-0261-4DA7-913C-B52DB74AA8B6}">
      <dgm:prSet/>
      <dgm:spPr/>
      <dgm:t>
        <a:bodyPr/>
        <a:lstStyle/>
        <a:p>
          <a:endParaRPr lang="en-US" sz="1400"/>
        </a:p>
      </dgm:t>
    </dgm:pt>
    <dgm:pt modelId="{6269217A-3AE3-469A-A28B-C26A4AAB916B}">
      <dgm:prSet phldrT="[Text]" custT="1"/>
      <dgm:spPr/>
      <dgm:t>
        <a:bodyPr/>
        <a:lstStyle/>
        <a:p>
          <a:r>
            <a:rPr lang="en-US" sz="2000" dirty="0"/>
            <a:t>Place Order</a:t>
          </a:r>
        </a:p>
      </dgm:t>
    </dgm:pt>
    <dgm:pt modelId="{9A5E4EDA-C324-4148-B7D6-155499D59AA6}" type="parTrans" cxnId="{124D2341-F0A8-411A-8226-8066150BCAB3}">
      <dgm:prSet/>
      <dgm:spPr/>
      <dgm:t>
        <a:bodyPr/>
        <a:lstStyle/>
        <a:p>
          <a:endParaRPr lang="en-US" sz="1400"/>
        </a:p>
      </dgm:t>
    </dgm:pt>
    <dgm:pt modelId="{9499124A-B611-4F33-8BF2-B47C246184A2}" type="sibTrans" cxnId="{124D2341-F0A8-411A-8226-8066150BCAB3}">
      <dgm:prSet/>
      <dgm:spPr/>
      <dgm:t>
        <a:bodyPr/>
        <a:lstStyle/>
        <a:p>
          <a:endParaRPr lang="en-US" sz="1400"/>
        </a:p>
      </dgm:t>
    </dgm:pt>
    <dgm:pt modelId="{203BA9E5-DEFE-496D-A270-3385058DD2F9}">
      <dgm:prSet phldrT="[Text]" custT="1"/>
      <dgm:spPr/>
      <dgm:t>
        <a:bodyPr/>
        <a:lstStyle/>
        <a:p>
          <a:r>
            <a:rPr lang="en-US" sz="2000" dirty="0"/>
            <a:t>Cancel Order</a:t>
          </a:r>
        </a:p>
      </dgm:t>
    </dgm:pt>
    <dgm:pt modelId="{5DDCAD0F-2FF4-43E3-8689-5623E2FFF719}" type="parTrans" cxnId="{89D6C7F7-40B4-47C0-8A02-8872141CF6AE}">
      <dgm:prSet/>
      <dgm:spPr/>
      <dgm:t>
        <a:bodyPr/>
        <a:lstStyle/>
        <a:p>
          <a:endParaRPr lang="en-US" sz="1400"/>
        </a:p>
      </dgm:t>
    </dgm:pt>
    <dgm:pt modelId="{893B6480-7AD2-4087-904F-76DDF4DD7432}" type="sibTrans" cxnId="{89D6C7F7-40B4-47C0-8A02-8872141CF6AE}">
      <dgm:prSet/>
      <dgm:spPr/>
      <dgm:t>
        <a:bodyPr/>
        <a:lstStyle/>
        <a:p>
          <a:endParaRPr lang="en-US" sz="1400"/>
        </a:p>
      </dgm:t>
    </dgm:pt>
    <dgm:pt modelId="{A6FD18BB-081B-469A-B67B-4CAF5AF3251C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2000" dirty="0"/>
            <a:t>Receive Order</a:t>
          </a:r>
        </a:p>
      </dgm:t>
    </dgm:pt>
    <dgm:pt modelId="{0C915504-7086-4F3B-B234-75DABCA9649C}" type="parTrans" cxnId="{301BA599-B7A9-4F5E-A9C9-A50BAAC3BD7C}">
      <dgm:prSet/>
      <dgm:spPr/>
      <dgm:t>
        <a:bodyPr/>
        <a:lstStyle/>
        <a:p>
          <a:endParaRPr lang="en-US" sz="1400"/>
        </a:p>
      </dgm:t>
    </dgm:pt>
    <dgm:pt modelId="{9CADF5AF-DC01-47F7-AEEA-3AE0C3A18D4B}" type="sibTrans" cxnId="{301BA599-B7A9-4F5E-A9C9-A50BAAC3BD7C}">
      <dgm:prSet/>
      <dgm:spPr/>
      <dgm:t>
        <a:bodyPr/>
        <a:lstStyle/>
        <a:p>
          <a:endParaRPr lang="en-US" sz="1400"/>
        </a:p>
      </dgm:t>
    </dgm:pt>
    <dgm:pt modelId="{C3A5DF4C-CDFE-48D4-ADEE-94B9C370ED6B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2000" dirty="0"/>
            <a:t>Check Stock</a:t>
          </a:r>
        </a:p>
      </dgm:t>
    </dgm:pt>
    <dgm:pt modelId="{273700A2-30E6-4B32-B2A7-F35FADCE8F29}" type="parTrans" cxnId="{17813455-CB19-49BC-BF16-B01F921906E8}">
      <dgm:prSet/>
      <dgm:spPr/>
      <dgm:t>
        <a:bodyPr/>
        <a:lstStyle/>
        <a:p>
          <a:endParaRPr lang="en-US" sz="1400"/>
        </a:p>
      </dgm:t>
    </dgm:pt>
    <dgm:pt modelId="{F7C43737-3ECA-449F-8476-71CD63E39167}" type="sibTrans" cxnId="{17813455-CB19-49BC-BF16-B01F921906E8}">
      <dgm:prSet/>
      <dgm:spPr/>
      <dgm:t>
        <a:bodyPr/>
        <a:lstStyle/>
        <a:p>
          <a:endParaRPr lang="en-US" sz="1400"/>
        </a:p>
      </dgm:t>
    </dgm:pt>
    <dgm:pt modelId="{2CBE4C93-622E-4C91-A3B5-9DE0731BA5DC}" type="asst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2000" dirty="0"/>
            <a:t>Moe</a:t>
          </a:r>
        </a:p>
      </dgm:t>
    </dgm:pt>
    <dgm:pt modelId="{1143E6AA-592D-4946-92F2-7473470E866E}" type="parTrans" cxnId="{2F7922B0-C145-4598-B9E0-B53887F361CF}">
      <dgm:prSet/>
      <dgm:spPr/>
      <dgm:t>
        <a:bodyPr/>
        <a:lstStyle/>
        <a:p>
          <a:endParaRPr lang="en-US" sz="1400"/>
        </a:p>
      </dgm:t>
    </dgm:pt>
    <dgm:pt modelId="{57EFC80B-98BF-45F5-9598-B3BEB32B03B2}" type="sibTrans" cxnId="{2F7922B0-C145-4598-B9E0-B53887F361CF}">
      <dgm:prSet/>
      <dgm:spPr/>
      <dgm:t>
        <a:bodyPr/>
        <a:lstStyle/>
        <a:p>
          <a:endParaRPr lang="en-US" sz="1400"/>
        </a:p>
      </dgm:t>
    </dgm:pt>
    <dgm:pt modelId="{8CD753D4-FE59-47A0-8665-6682AF565002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2000" dirty="0"/>
            <a:t>Deliver</a:t>
          </a:r>
        </a:p>
      </dgm:t>
    </dgm:pt>
    <dgm:pt modelId="{0448C7E1-D8F8-4240-A12C-EBD266C87768}" type="parTrans" cxnId="{86A98DA4-7A7B-4B87-85FB-ADBA9D7F524C}">
      <dgm:prSet/>
      <dgm:spPr/>
      <dgm:t>
        <a:bodyPr/>
        <a:lstStyle/>
        <a:p>
          <a:endParaRPr lang="en-US" sz="1400"/>
        </a:p>
      </dgm:t>
    </dgm:pt>
    <dgm:pt modelId="{025DE58B-9E1E-4714-99A2-3C7137ACAFF6}" type="sibTrans" cxnId="{86A98DA4-7A7B-4B87-85FB-ADBA9D7F524C}">
      <dgm:prSet/>
      <dgm:spPr/>
      <dgm:t>
        <a:bodyPr/>
        <a:lstStyle/>
        <a:p>
          <a:endParaRPr lang="en-US" sz="1400"/>
        </a:p>
      </dgm:t>
    </dgm:pt>
    <dgm:pt modelId="{3FAEF0E8-CEC5-484F-B4A8-DECD9E55BEF2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2000" dirty="0"/>
            <a:t>Process Credit Card</a:t>
          </a:r>
        </a:p>
      </dgm:t>
    </dgm:pt>
    <dgm:pt modelId="{2868AD84-7CAE-48B1-8E08-68B79F3A5F10}" type="parTrans" cxnId="{0E2DA65F-0EA6-4BE7-96CF-A6BC56980DB1}">
      <dgm:prSet/>
      <dgm:spPr/>
      <dgm:t>
        <a:bodyPr/>
        <a:lstStyle/>
        <a:p>
          <a:endParaRPr lang="en-US" sz="1400"/>
        </a:p>
      </dgm:t>
    </dgm:pt>
    <dgm:pt modelId="{39E13FE7-4EFA-460E-BBDE-4B257CFDDC03}" type="sibTrans" cxnId="{0E2DA65F-0EA6-4BE7-96CF-A6BC56980DB1}">
      <dgm:prSet/>
      <dgm:spPr/>
      <dgm:t>
        <a:bodyPr/>
        <a:lstStyle/>
        <a:p>
          <a:endParaRPr lang="en-US" sz="1400"/>
        </a:p>
      </dgm:t>
    </dgm:pt>
    <dgm:pt modelId="{88ED8AEB-3CF1-420A-9D06-A262548C648A}" type="asst">
      <dgm:prSet custT="1"/>
      <dgm:spPr>
        <a:solidFill>
          <a:srgbClr val="0070C0"/>
        </a:solidFill>
      </dgm:spPr>
      <dgm:t>
        <a:bodyPr/>
        <a:lstStyle/>
        <a:p>
          <a:r>
            <a:rPr lang="en-US" sz="2000" dirty="0"/>
            <a:t>Curly</a:t>
          </a:r>
        </a:p>
      </dgm:t>
    </dgm:pt>
    <dgm:pt modelId="{2BE1E608-9CE3-4D4E-97D1-61C3D807F654}" type="parTrans" cxnId="{8E32C4DE-858E-45C7-9D84-1627D5C9382C}">
      <dgm:prSet/>
      <dgm:spPr/>
      <dgm:t>
        <a:bodyPr/>
        <a:lstStyle/>
        <a:p>
          <a:endParaRPr lang="en-US" sz="1400"/>
        </a:p>
      </dgm:t>
    </dgm:pt>
    <dgm:pt modelId="{4FDB8DDF-66CD-404A-A6D1-E12F5D4A0BCD}" type="sibTrans" cxnId="{8E32C4DE-858E-45C7-9D84-1627D5C9382C}">
      <dgm:prSet/>
      <dgm:spPr/>
      <dgm:t>
        <a:bodyPr/>
        <a:lstStyle/>
        <a:p>
          <a:endParaRPr lang="en-US" sz="1400"/>
        </a:p>
      </dgm:t>
    </dgm:pt>
    <dgm:pt modelId="{6B1C990E-7CD4-4975-AFC0-EC83792A3223}">
      <dgm:prSet phldrT="[Text]" custT="1"/>
      <dgm:spPr/>
      <dgm:t>
        <a:bodyPr/>
        <a:lstStyle/>
        <a:p>
          <a:r>
            <a:rPr lang="en-US" sz="2000" dirty="0"/>
            <a:t>Receive</a:t>
          </a:r>
        </a:p>
      </dgm:t>
    </dgm:pt>
    <dgm:pt modelId="{E366FFBF-595F-4B09-8628-74854F39CE7F}" type="parTrans" cxnId="{A3B25143-6AB5-469E-842D-889957F59E83}">
      <dgm:prSet/>
      <dgm:spPr/>
      <dgm:t>
        <a:bodyPr/>
        <a:lstStyle/>
        <a:p>
          <a:endParaRPr lang="en-US" sz="1400"/>
        </a:p>
      </dgm:t>
    </dgm:pt>
    <dgm:pt modelId="{DDB50A61-A09A-4604-8861-A9D915F0A202}" type="sibTrans" cxnId="{A3B25143-6AB5-469E-842D-889957F59E83}">
      <dgm:prSet/>
      <dgm:spPr/>
      <dgm:t>
        <a:bodyPr/>
        <a:lstStyle/>
        <a:p>
          <a:endParaRPr lang="en-US" sz="1400"/>
        </a:p>
      </dgm:t>
    </dgm:pt>
    <dgm:pt modelId="{16E26929-668C-49D1-94FE-795FC908B88F}" type="asst">
      <dgm:prSet custT="1"/>
      <dgm:spPr>
        <a:solidFill>
          <a:srgbClr val="0070C0"/>
        </a:solidFill>
      </dgm:spPr>
      <dgm:t>
        <a:bodyPr/>
        <a:lstStyle/>
        <a:p>
          <a:r>
            <a:rPr lang="en-US" sz="2000" dirty="0"/>
            <a:t>Larry</a:t>
          </a:r>
        </a:p>
      </dgm:t>
    </dgm:pt>
    <dgm:pt modelId="{A94B503D-215A-4E2A-A2C2-B1A3129CDA3F}" type="parTrans" cxnId="{91CC8B17-F142-4325-8036-72441A2EBF15}">
      <dgm:prSet/>
      <dgm:spPr/>
      <dgm:t>
        <a:bodyPr/>
        <a:lstStyle/>
        <a:p>
          <a:endParaRPr lang="en-US" sz="1400"/>
        </a:p>
      </dgm:t>
    </dgm:pt>
    <dgm:pt modelId="{41AD8B00-D072-420A-8169-AD9F14C02468}" type="sibTrans" cxnId="{91CC8B17-F142-4325-8036-72441A2EBF15}">
      <dgm:prSet/>
      <dgm:spPr/>
      <dgm:t>
        <a:bodyPr/>
        <a:lstStyle/>
        <a:p>
          <a:endParaRPr lang="en-US" sz="1400"/>
        </a:p>
      </dgm:t>
    </dgm:pt>
    <dgm:pt modelId="{A9D301C4-ECE5-4ABC-AE54-98F6AD4B483A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2000" dirty="0"/>
            <a:t>Check Credit Card</a:t>
          </a:r>
        </a:p>
      </dgm:t>
    </dgm:pt>
    <dgm:pt modelId="{0BF2FAA7-1E18-42D2-B893-874599E3327D}" type="parTrans" cxnId="{815E07BC-E75C-46CF-9306-AA8E3E0A4E87}">
      <dgm:prSet/>
      <dgm:spPr/>
      <dgm:t>
        <a:bodyPr/>
        <a:lstStyle/>
        <a:p>
          <a:endParaRPr lang="en-US" sz="1400"/>
        </a:p>
      </dgm:t>
    </dgm:pt>
    <dgm:pt modelId="{CC856663-8835-45AD-9658-20E9F3286860}" type="sibTrans" cxnId="{815E07BC-E75C-46CF-9306-AA8E3E0A4E87}">
      <dgm:prSet/>
      <dgm:spPr/>
      <dgm:t>
        <a:bodyPr/>
        <a:lstStyle/>
        <a:p>
          <a:endParaRPr lang="en-US" sz="1400"/>
        </a:p>
      </dgm:t>
    </dgm:pt>
    <dgm:pt modelId="{340191CF-9AD7-4A4E-A099-EC9C2E870326}">
      <dgm:prSet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2000" dirty="0"/>
            <a:t>Cancel Order</a:t>
          </a:r>
        </a:p>
      </dgm:t>
    </dgm:pt>
    <dgm:pt modelId="{3C6420F2-DBA4-4521-868D-B44EBB17DAB1}" type="parTrans" cxnId="{849196D3-3A04-4382-9B2D-8BE21740A761}">
      <dgm:prSet/>
      <dgm:spPr/>
      <dgm:t>
        <a:bodyPr/>
        <a:lstStyle/>
        <a:p>
          <a:endParaRPr lang="en-US" sz="1400"/>
        </a:p>
      </dgm:t>
    </dgm:pt>
    <dgm:pt modelId="{33150725-D76E-4398-8BE2-9EE3657EE3A1}" type="sibTrans" cxnId="{849196D3-3A04-4382-9B2D-8BE21740A761}">
      <dgm:prSet/>
      <dgm:spPr/>
      <dgm:t>
        <a:bodyPr/>
        <a:lstStyle/>
        <a:p>
          <a:endParaRPr lang="en-US" sz="1400"/>
        </a:p>
      </dgm:t>
    </dgm:pt>
    <dgm:pt modelId="{63897AB5-CFF9-4C9D-AB17-F251023D03C3}" type="pres">
      <dgm:prSet presAssocID="{83A210E1-F692-4DCA-8FCB-7653A7D4752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D7CD583-8EB6-4254-AE2E-AB26B2E57B06}" type="pres">
      <dgm:prSet presAssocID="{C0EB7BAC-5C3D-49C6-A4BE-A6B0EFCD7ADE}" presName="hierRoot1" presStyleCnt="0">
        <dgm:presLayoutVars>
          <dgm:hierBranch val="init"/>
        </dgm:presLayoutVars>
      </dgm:prSet>
      <dgm:spPr/>
    </dgm:pt>
    <dgm:pt modelId="{55491EA1-7992-4368-A9F4-6F3FBFAEFD9E}" type="pres">
      <dgm:prSet presAssocID="{C0EB7BAC-5C3D-49C6-A4BE-A6B0EFCD7ADE}" presName="rootComposite1" presStyleCnt="0"/>
      <dgm:spPr/>
    </dgm:pt>
    <dgm:pt modelId="{FFA100DE-E4D2-454F-B766-ED1566DB6E26}" type="pres">
      <dgm:prSet presAssocID="{C0EB7BAC-5C3D-49C6-A4BE-A6B0EFCD7ADE}" presName="rootText1" presStyleLbl="node0" presStyleIdx="0" presStyleCnt="1" custScaleX="199829" custLinFactNeighborX="-3523" custLinFactNeighborY="-282">
        <dgm:presLayoutVars>
          <dgm:chPref val="3"/>
        </dgm:presLayoutVars>
      </dgm:prSet>
      <dgm:spPr/>
    </dgm:pt>
    <dgm:pt modelId="{F3487F10-77EE-4AD5-B4AB-CB0CDE6D921E}" type="pres">
      <dgm:prSet presAssocID="{C0EB7BAC-5C3D-49C6-A4BE-A6B0EFCD7ADE}" presName="rootConnector1" presStyleLbl="node1" presStyleIdx="0" presStyleCnt="0"/>
      <dgm:spPr/>
    </dgm:pt>
    <dgm:pt modelId="{47FE31B9-9E09-4D7D-96B5-264FC2BFAA69}" type="pres">
      <dgm:prSet presAssocID="{C0EB7BAC-5C3D-49C6-A4BE-A6B0EFCD7ADE}" presName="hierChild2" presStyleCnt="0"/>
      <dgm:spPr/>
    </dgm:pt>
    <dgm:pt modelId="{589DB3E9-187A-4359-99AA-A7F1F14A8ECD}" type="pres">
      <dgm:prSet presAssocID="{9A5E4EDA-C324-4148-B7D6-155499D59AA6}" presName="Name37" presStyleLbl="parChTrans1D2" presStyleIdx="0" presStyleCnt="3"/>
      <dgm:spPr/>
    </dgm:pt>
    <dgm:pt modelId="{8C20451E-669A-43A5-A0C2-BB3DB624FCAD}" type="pres">
      <dgm:prSet presAssocID="{6269217A-3AE3-469A-A28B-C26A4AAB916B}" presName="hierRoot2" presStyleCnt="0">
        <dgm:presLayoutVars>
          <dgm:hierBranch val="init"/>
        </dgm:presLayoutVars>
      </dgm:prSet>
      <dgm:spPr/>
    </dgm:pt>
    <dgm:pt modelId="{466BF6C9-BDD2-4036-AFFF-ABED1038B540}" type="pres">
      <dgm:prSet presAssocID="{6269217A-3AE3-469A-A28B-C26A4AAB916B}" presName="rootComposite" presStyleCnt="0"/>
      <dgm:spPr/>
    </dgm:pt>
    <dgm:pt modelId="{E6EE4E8C-BA72-473C-BB7B-0A4137422E1D}" type="pres">
      <dgm:prSet presAssocID="{6269217A-3AE3-469A-A28B-C26A4AAB916B}" presName="rootText" presStyleLbl="node2" presStyleIdx="0" presStyleCnt="3" custLinFactX="-22865" custLinFactNeighborX="-100000">
        <dgm:presLayoutVars>
          <dgm:chPref val="3"/>
        </dgm:presLayoutVars>
      </dgm:prSet>
      <dgm:spPr/>
    </dgm:pt>
    <dgm:pt modelId="{B1E78009-D5CB-4908-B931-A1EFB816F034}" type="pres">
      <dgm:prSet presAssocID="{6269217A-3AE3-469A-A28B-C26A4AAB916B}" presName="rootConnector" presStyleLbl="node2" presStyleIdx="0" presStyleCnt="3"/>
      <dgm:spPr/>
    </dgm:pt>
    <dgm:pt modelId="{00D16A5B-EAAF-47F3-B6E0-743A2A1F9104}" type="pres">
      <dgm:prSet presAssocID="{6269217A-3AE3-469A-A28B-C26A4AAB916B}" presName="hierChild4" presStyleCnt="0"/>
      <dgm:spPr/>
    </dgm:pt>
    <dgm:pt modelId="{4D50E943-1681-47D2-8C9E-652865E695AA}" type="pres">
      <dgm:prSet presAssocID="{0C915504-7086-4F3B-B234-75DABCA9649C}" presName="Name37" presStyleLbl="parChTrans1D3" presStyleIdx="0" presStyleCnt="9"/>
      <dgm:spPr/>
    </dgm:pt>
    <dgm:pt modelId="{561D2B7B-CBC5-44E2-BC2D-A5422F9F3D49}" type="pres">
      <dgm:prSet presAssocID="{A6FD18BB-081B-469A-B67B-4CAF5AF3251C}" presName="hierRoot2" presStyleCnt="0">
        <dgm:presLayoutVars>
          <dgm:hierBranch val="init"/>
        </dgm:presLayoutVars>
      </dgm:prSet>
      <dgm:spPr/>
    </dgm:pt>
    <dgm:pt modelId="{97BD3569-BAAC-4CA5-9595-4E5DD76DCD22}" type="pres">
      <dgm:prSet presAssocID="{A6FD18BB-081B-469A-B67B-4CAF5AF3251C}" presName="rootComposite" presStyleCnt="0"/>
      <dgm:spPr/>
    </dgm:pt>
    <dgm:pt modelId="{82C7E761-57EB-4F19-A42E-252BB2C19F73}" type="pres">
      <dgm:prSet presAssocID="{A6FD18BB-081B-469A-B67B-4CAF5AF3251C}" presName="rootText" presStyleLbl="node3" presStyleIdx="0" presStyleCnt="6" custLinFactX="-22865" custLinFactNeighborX="-100000">
        <dgm:presLayoutVars>
          <dgm:chPref val="3"/>
        </dgm:presLayoutVars>
      </dgm:prSet>
      <dgm:spPr/>
    </dgm:pt>
    <dgm:pt modelId="{D1D79A88-F933-40D1-8E78-D6FB99B7AEF8}" type="pres">
      <dgm:prSet presAssocID="{A6FD18BB-081B-469A-B67B-4CAF5AF3251C}" presName="rootConnector" presStyleLbl="node3" presStyleIdx="0" presStyleCnt="6"/>
      <dgm:spPr/>
    </dgm:pt>
    <dgm:pt modelId="{EFBD2133-8C4A-4617-A38B-2E14BC5C8A23}" type="pres">
      <dgm:prSet presAssocID="{A6FD18BB-081B-469A-B67B-4CAF5AF3251C}" presName="hierChild4" presStyleCnt="0"/>
      <dgm:spPr/>
    </dgm:pt>
    <dgm:pt modelId="{AAEB802E-6868-4992-B865-58EB791F26B8}" type="pres">
      <dgm:prSet presAssocID="{A6FD18BB-081B-469A-B67B-4CAF5AF3251C}" presName="hierChild5" presStyleCnt="0"/>
      <dgm:spPr/>
    </dgm:pt>
    <dgm:pt modelId="{ECEEE49D-408C-4CE2-865B-912B025C78BB}" type="pres">
      <dgm:prSet presAssocID="{273700A2-30E6-4B32-B2A7-F35FADCE8F29}" presName="Name37" presStyleLbl="parChTrans1D3" presStyleIdx="1" presStyleCnt="9"/>
      <dgm:spPr/>
    </dgm:pt>
    <dgm:pt modelId="{D0193DF7-DE2D-460E-9BCA-A015D9D047F8}" type="pres">
      <dgm:prSet presAssocID="{C3A5DF4C-CDFE-48D4-ADEE-94B9C370ED6B}" presName="hierRoot2" presStyleCnt="0">
        <dgm:presLayoutVars>
          <dgm:hierBranch val="init"/>
        </dgm:presLayoutVars>
      </dgm:prSet>
      <dgm:spPr/>
    </dgm:pt>
    <dgm:pt modelId="{73678521-F430-49CD-96DA-C55C82C808F6}" type="pres">
      <dgm:prSet presAssocID="{C3A5DF4C-CDFE-48D4-ADEE-94B9C370ED6B}" presName="rootComposite" presStyleCnt="0"/>
      <dgm:spPr/>
    </dgm:pt>
    <dgm:pt modelId="{4082B967-7DD8-4AD4-83C3-9B2BD6AF8CA0}" type="pres">
      <dgm:prSet presAssocID="{C3A5DF4C-CDFE-48D4-ADEE-94B9C370ED6B}" presName="rootText" presStyleLbl="node3" presStyleIdx="1" presStyleCnt="6" custLinFactX="-22865" custLinFactNeighborX="-100000">
        <dgm:presLayoutVars>
          <dgm:chPref val="3"/>
        </dgm:presLayoutVars>
      </dgm:prSet>
      <dgm:spPr/>
    </dgm:pt>
    <dgm:pt modelId="{1BFC353F-551B-4947-9FCC-F6BDD53B792C}" type="pres">
      <dgm:prSet presAssocID="{C3A5DF4C-CDFE-48D4-ADEE-94B9C370ED6B}" presName="rootConnector" presStyleLbl="node3" presStyleIdx="1" presStyleCnt="6"/>
      <dgm:spPr/>
    </dgm:pt>
    <dgm:pt modelId="{6EFC2562-CE3C-465B-AE95-0A426FDFA757}" type="pres">
      <dgm:prSet presAssocID="{C3A5DF4C-CDFE-48D4-ADEE-94B9C370ED6B}" presName="hierChild4" presStyleCnt="0"/>
      <dgm:spPr/>
    </dgm:pt>
    <dgm:pt modelId="{23762B74-3E4F-45C7-8527-6DD8D542471C}" type="pres">
      <dgm:prSet presAssocID="{C3A5DF4C-CDFE-48D4-ADEE-94B9C370ED6B}" presName="hierChild5" presStyleCnt="0"/>
      <dgm:spPr/>
    </dgm:pt>
    <dgm:pt modelId="{48D8F34C-A854-453D-8723-C82155BF5D4B}" type="pres">
      <dgm:prSet presAssocID="{6269217A-3AE3-469A-A28B-C26A4AAB916B}" presName="hierChild5" presStyleCnt="0"/>
      <dgm:spPr/>
    </dgm:pt>
    <dgm:pt modelId="{0B80AA8C-2D36-4AA3-9520-58B62EEFECF1}" type="pres">
      <dgm:prSet presAssocID="{1143E6AA-592D-4946-92F2-7473470E866E}" presName="Name111" presStyleLbl="parChTrans1D3" presStyleIdx="2" presStyleCnt="9"/>
      <dgm:spPr/>
    </dgm:pt>
    <dgm:pt modelId="{B1EE9620-EA76-4E58-9F9A-06AE3A31C0E6}" type="pres">
      <dgm:prSet presAssocID="{2CBE4C93-622E-4C91-A3B5-9DE0731BA5DC}" presName="hierRoot3" presStyleCnt="0">
        <dgm:presLayoutVars>
          <dgm:hierBranch val="init"/>
        </dgm:presLayoutVars>
      </dgm:prSet>
      <dgm:spPr/>
    </dgm:pt>
    <dgm:pt modelId="{EDFE64DD-E4C4-4269-B202-2EC11C5B6A2B}" type="pres">
      <dgm:prSet presAssocID="{2CBE4C93-622E-4C91-A3B5-9DE0731BA5DC}" presName="rootComposite3" presStyleCnt="0"/>
      <dgm:spPr/>
    </dgm:pt>
    <dgm:pt modelId="{028B5B7C-1558-4675-829F-744011F61650}" type="pres">
      <dgm:prSet presAssocID="{2CBE4C93-622E-4C91-A3B5-9DE0731BA5DC}" presName="rootText3" presStyleLbl="asst2" presStyleIdx="0" presStyleCnt="3" custLinFactX="-22865" custLinFactNeighborX="-100000">
        <dgm:presLayoutVars>
          <dgm:chPref val="3"/>
        </dgm:presLayoutVars>
      </dgm:prSet>
      <dgm:spPr/>
    </dgm:pt>
    <dgm:pt modelId="{5A007D19-D733-4DB2-AE95-5A113CFFAD0F}" type="pres">
      <dgm:prSet presAssocID="{2CBE4C93-622E-4C91-A3B5-9DE0731BA5DC}" presName="rootConnector3" presStyleLbl="asst2" presStyleIdx="0" presStyleCnt="3"/>
      <dgm:spPr/>
    </dgm:pt>
    <dgm:pt modelId="{16C2D8B2-D60D-45AE-8B1D-4E028BCCEC4A}" type="pres">
      <dgm:prSet presAssocID="{2CBE4C93-622E-4C91-A3B5-9DE0731BA5DC}" presName="hierChild6" presStyleCnt="0"/>
      <dgm:spPr/>
    </dgm:pt>
    <dgm:pt modelId="{0B8B4E4E-2B57-4315-ADA0-CC2DF49C13DF}" type="pres">
      <dgm:prSet presAssocID="{2CBE4C93-622E-4C91-A3B5-9DE0731BA5DC}" presName="hierChild7" presStyleCnt="0"/>
      <dgm:spPr/>
    </dgm:pt>
    <dgm:pt modelId="{C89F372C-2A30-4704-94AD-0030A6E16825}" type="pres">
      <dgm:prSet presAssocID="{5DDCAD0F-2FF4-43E3-8689-5623E2FFF719}" presName="Name37" presStyleLbl="parChTrans1D2" presStyleIdx="1" presStyleCnt="3"/>
      <dgm:spPr/>
    </dgm:pt>
    <dgm:pt modelId="{B8B3E368-8E4F-4040-B00C-E2C236102B6B}" type="pres">
      <dgm:prSet presAssocID="{203BA9E5-DEFE-496D-A270-3385058DD2F9}" presName="hierRoot2" presStyleCnt="0">
        <dgm:presLayoutVars>
          <dgm:hierBranch val="init"/>
        </dgm:presLayoutVars>
      </dgm:prSet>
      <dgm:spPr/>
    </dgm:pt>
    <dgm:pt modelId="{22EFA326-522B-4589-879A-2F63EF6D3B8C}" type="pres">
      <dgm:prSet presAssocID="{203BA9E5-DEFE-496D-A270-3385058DD2F9}" presName="rootComposite" presStyleCnt="0"/>
      <dgm:spPr/>
    </dgm:pt>
    <dgm:pt modelId="{7F18C2D3-E2A7-4DB9-B2B3-9962720E8D58}" type="pres">
      <dgm:prSet presAssocID="{203BA9E5-DEFE-496D-A270-3385058DD2F9}" presName="rootText" presStyleLbl="node2" presStyleIdx="1" presStyleCnt="3" custLinFactNeighborX="1129" custLinFactNeighborY="0">
        <dgm:presLayoutVars>
          <dgm:chPref val="3"/>
        </dgm:presLayoutVars>
      </dgm:prSet>
      <dgm:spPr/>
    </dgm:pt>
    <dgm:pt modelId="{65BB49BA-6B73-400A-B4A0-22F22DFBFC5D}" type="pres">
      <dgm:prSet presAssocID="{203BA9E5-DEFE-496D-A270-3385058DD2F9}" presName="rootConnector" presStyleLbl="node2" presStyleIdx="1" presStyleCnt="3"/>
      <dgm:spPr/>
    </dgm:pt>
    <dgm:pt modelId="{45365A2A-D45A-4ECC-B565-67309840BCF2}" type="pres">
      <dgm:prSet presAssocID="{203BA9E5-DEFE-496D-A270-3385058DD2F9}" presName="hierChild4" presStyleCnt="0"/>
      <dgm:spPr/>
    </dgm:pt>
    <dgm:pt modelId="{1827FFE8-CCB6-4A6E-A874-F22CAF185A5F}" type="pres">
      <dgm:prSet presAssocID="{0BF2FAA7-1E18-42D2-B893-874599E3327D}" presName="Name37" presStyleLbl="parChTrans1D3" presStyleIdx="3" presStyleCnt="9"/>
      <dgm:spPr/>
    </dgm:pt>
    <dgm:pt modelId="{5B0FBD6B-3D96-433B-A0E5-ACB59EA70DCB}" type="pres">
      <dgm:prSet presAssocID="{A9D301C4-ECE5-4ABC-AE54-98F6AD4B483A}" presName="hierRoot2" presStyleCnt="0">
        <dgm:presLayoutVars>
          <dgm:hierBranch val="init"/>
        </dgm:presLayoutVars>
      </dgm:prSet>
      <dgm:spPr/>
    </dgm:pt>
    <dgm:pt modelId="{77159516-7BBF-43F1-B686-C5D672CEE582}" type="pres">
      <dgm:prSet presAssocID="{A9D301C4-ECE5-4ABC-AE54-98F6AD4B483A}" presName="rootComposite" presStyleCnt="0"/>
      <dgm:spPr/>
    </dgm:pt>
    <dgm:pt modelId="{8EA2816A-DB14-4658-AE7B-7B2012D8DC09}" type="pres">
      <dgm:prSet presAssocID="{A9D301C4-ECE5-4ABC-AE54-98F6AD4B483A}" presName="rootText" presStyleLbl="node3" presStyleIdx="2" presStyleCnt="6" custLinFactNeighborX="4159" custLinFactNeighborY="4752">
        <dgm:presLayoutVars>
          <dgm:chPref val="3"/>
        </dgm:presLayoutVars>
      </dgm:prSet>
      <dgm:spPr/>
    </dgm:pt>
    <dgm:pt modelId="{A2826CEB-A239-48D2-8A37-350D8CB29EE7}" type="pres">
      <dgm:prSet presAssocID="{A9D301C4-ECE5-4ABC-AE54-98F6AD4B483A}" presName="rootConnector" presStyleLbl="node3" presStyleIdx="2" presStyleCnt="6"/>
      <dgm:spPr/>
    </dgm:pt>
    <dgm:pt modelId="{03A0A4AF-03C8-44B6-8B55-ED2DAD27ABE9}" type="pres">
      <dgm:prSet presAssocID="{A9D301C4-ECE5-4ABC-AE54-98F6AD4B483A}" presName="hierChild4" presStyleCnt="0"/>
      <dgm:spPr/>
    </dgm:pt>
    <dgm:pt modelId="{47293A0A-BC54-4777-91F3-3B8FF89DC8E7}" type="pres">
      <dgm:prSet presAssocID="{A9D301C4-ECE5-4ABC-AE54-98F6AD4B483A}" presName="hierChild5" presStyleCnt="0"/>
      <dgm:spPr/>
    </dgm:pt>
    <dgm:pt modelId="{01FC6218-0A0F-4693-86E7-94B3D4CC8AC3}" type="pres">
      <dgm:prSet presAssocID="{3C6420F2-DBA4-4521-868D-B44EBB17DAB1}" presName="Name37" presStyleLbl="parChTrans1D3" presStyleIdx="4" presStyleCnt="9"/>
      <dgm:spPr/>
    </dgm:pt>
    <dgm:pt modelId="{2A59A2F4-BD97-49E4-8260-8010C11CE9EA}" type="pres">
      <dgm:prSet presAssocID="{340191CF-9AD7-4A4E-A099-EC9C2E870326}" presName="hierRoot2" presStyleCnt="0">
        <dgm:presLayoutVars>
          <dgm:hierBranch val="init"/>
        </dgm:presLayoutVars>
      </dgm:prSet>
      <dgm:spPr/>
    </dgm:pt>
    <dgm:pt modelId="{713ABC49-8993-4939-85BA-B54C013A1C63}" type="pres">
      <dgm:prSet presAssocID="{340191CF-9AD7-4A4E-A099-EC9C2E870326}" presName="rootComposite" presStyleCnt="0"/>
      <dgm:spPr/>
    </dgm:pt>
    <dgm:pt modelId="{69D9010D-4D0F-4D1B-85F6-5CF61FC29D19}" type="pres">
      <dgm:prSet presAssocID="{340191CF-9AD7-4A4E-A099-EC9C2E870326}" presName="rootText" presStyleLbl="node3" presStyleIdx="3" presStyleCnt="6" custLinFactNeighborX="3563" custLinFactNeighborY="-3281">
        <dgm:presLayoutVars>
          <dgm:chPref val="3"/>
        </dgm:presLayoutVars>
      </dgm:prSet>
      <dgm:spPr/>
    </dgm:pt>
    <dgm:pt modelId="{2AA9BDB4-10A9-4A08-9530-F54D97950B16}" type="pres">
      <dgm:prSet presAssocID="{340191CF-9AD7-4A4E-A099-EC9C2E870326}" presName="rootConnector" presStyleLbl="node3" presStyleIdx="3" presStyleCnt="6"/>
      <dgm:spPr/>
    </dgm:pt>
    <dgm:pt modelId="{529B9F67-0274-4392-A305-0ABCDC08F6E6}" type="pres">
      <dgm:prSet presAssocID="{340191CF-9AD7-4A4E-A099-EC9C2E870326}" presName="hierChild4" presStyleCnt="0"/>
      <dgm:spPr/>
    </dgm:pt>
    <dgm:pt modelId="{A9F03EA4-3FD1-409D-9A75-D06B6A17DBF5}" type="pres">
      <dgm:prSet presAssocID="{340191CF-9AD7-4A4E-A099-EC9C2E870326}" presName="hierChild5" presStyleCnt="0"/>
      <dgm:spPr/>
    </dgm:pt>
    <dgm:pt modelId="{9B0B5BBC-C217-494B-A43A-1A0132F238A2}" type="pres">
      <dgm:prSet presAssocID="{203BA9E5-DEFE-496D-A270-3385058DD2F9}" presName="hierChild5" presStyleCnt="0"/>
      <dgm:spPr/>
    </dgm:pt>
    <dgm:pt modelId="{A862D1C3-6D5E-47D1-93DD-029787275970}" type="pres">
      <dgm:prSet presAssocID="{A94B503D-215A-4E2A-A2C2-B1A3129CDA3F}" presName="Name111" presStyleLbl="parChTrans1D3" presStyleIdx="5" presStyleCnt="9"/>
      <dgm:spPr/>
    </dgm:pt>
    <dgm:pt modelId="{83D3BB6E-3F3F-4D56-82BE-D495D17D03D6}" type="pres">
      <dgm:prSet presAssocID="{16E26929-668C-49D1-94FE-795FC908B88F}" presName="hierRoot3" presStyleCnt="0">
        <dgm:presLayoutVars>
          <dgm:hierBranch val="init"/>
        </dgm:presLayoutVars>
      </dgm:prSet>
      <dgm:spPr/>
    </dgm:pt>
    <dgm:pt modelId="{2944BEAB-C318-46F0-99A8-7DC0B3A71196}" type="pres">
      <dgm:prSet presAssocID="{16E26929-668C-49D1-94FE-795FC908B88F}" presName="rootComposite3" presStyleCnt="0"/>
      <dgm:spPr/>
    </dgm:pt>
    <dgm:pt modelId="{85C27F6E-F816-4756-A76D-AFADD13A206E}" type="pres">
      <dgm:prSet presAssocID="{16E26929-668C-49D1-94FE-795FC908B88F}" presName="rootText3" presStyleLbl="asst2" presStyleIdx="1" presStyleCnt="3" custLinFactNeighborX="4750" custLinFactNeighborY="-3563">
        <dgm:presLayoutVars>
          <dgm:chPref val="3"/>
        </dgm:presLayoutVars>
      </dgm:prSet>
      <dgm:spPr/>
    </dgm:pt>
    <dgm:pt modelId="{D3554D16-C8DE-4518-9641-A6F6D3875C7F}" type="pres">
      <dgm:prSet presAssocID="{16E26929-668C-49D1-94FE-795FC908B88F}" presName="rootConnector3" presStyleLbl="asst2" presStyleIdx="1" presStyleCnt="3"/>
      <dgm:spPr/>
    </dgm:pt>
    <dgm:pt modelId="{5D89B368-FEA5-4017-BC80-05C9ACF0C386}" type="pres">
      <dgm:prSet presAssocID="{16E26929-668C-49D1-94FE-795FC908B88F}" presName="hierChild6" presStyleCnt="0"/>
      <dgm:spPr/>
    </dgm:pt>
    <dgm:pt modelId="{12CB8906-AF7D-4F19-B2F6-2246E50ADFF9}" type="pres">
      <dgm:prSet presAssocID="{16E26929-668C-49D1-94FE-795FC908B88F}" presName="hierChild7" presStyleCnt="0"/>
      <dgm:spPr/>
    </dgm:pt>
    <dgm:pt modelId="{DC8FFC58-C8D1-4AFF-A8D4-18B3A30943F5}" type="pres">
      <dgm:prSet presAssocID="{E366FFBF-595F-4B09-8628-74854F39CE7F}" presName="Name37" presStyleLbl="parChTrans1D2" presStyleIdx="2" presStyleCnt="3"/>
      <dgm:spPr/>
    </dgm:pt>
    <dgm:pt modelId="{C41D0D6C-1C0C-4CF7-A955-EDC1653EE36D}" type="pres">
      <dgm:prSet presAssocID="{6B1C990E-7CD4-4975-AFC0-EC83792A3223}" presName="hierRoot2" presStyleCnt="0">
        <dgm:presLayoutVars>
          <dgm:hierBranch val="init"/>
        </dgm:presLayoutVars>
      </dgm:prSet>
      <dgm:spPr/>
    </dgm:pt>
    <dgm:pt modelId="{DD17BDF5-B9B0-4359-ADE5-52E520496307}" type="pres">
      <dgm:prSet presAssocID="{6B1C990E-7CD4-4975-AFC0-EC83792A3223}" presName="rootComposite" presStyleCnt="0"/>
      <dgm:spPr/>
    </dgm:pt>
    <dgm:pt modelId="{4AAB97B0-A0E7-4E5A-BCCE-B936CEA9AAFF}" type="pres">
      <dgm:prSet presAssocID="{6B1C990E-7CD4-4975-AFC0-EC83792A3223}" presName="rootText" presStyleLbl="node2" presStyleIdx="2" presStyleCnt="3" custLinFactX="10991" custLinFactNeighborX="100000">
        <dgm:presLayoutVars>
          <dgm:chPref val="3"/>
        </dgm:presLayoutVars>
      </dgm:prSet>
      <dgm:spPr/>
    </dgm:pt>
    <dgm:pt modelId="{AD814AF6-0D69-4FFC-9671-1A580552999D}" type="pres">
      <dgm:prSet presAssocID="{6B1C990E-7CD4-4975-AFC0-EC83792A3223}" presName="rootConnector" presStyleLbl="node2" presStyleIdx="2" presStyleCnt="3"/>
      <dgm:spPr/>
    </dgm:pt>
    <dgm:pt modelId="{CAD121D8-9586-4896-A379-D5F338569CC5}" type="pres">
      <dgm:prSet presAssocID="{6B1C990E-7CD4-4975-AFC0-EC83792A3223}" presName="hierChild4" presStyleCnt="0"/>
      <dgm:spPr/>
    </dgm:pt>
    <dgm:pt modelId="{80DA6B17-B743-4F67-99ED-3598516C462E}" type="pres">
      <dgm:prSet presAssocID="{0448C7E1-D8F8-4240-A12C-EBD266C87768}" presName="Name37" presStyleLbl="parChTrans1D3" presStyleIdx="6" presStyleCnt="9"/>
      <dgm:spPr/>
    </dgm:pt>
    <dgm:pt modelId="{9506CAE1-3D42-4FC5-B901-B4D140CB31D7}" type="pres">
      <dgm:prSet presAssocID="{8CD753D4-FE59-47A0-8665-6682AF565002}" presName="hierRoot2" presStyleCnt="0">
        <dgm:presLayoutVars>
          <dgm:hierBranch val="init"/>
        </dgm:presLayoutVars>
      </dgm:prSet>
      <dgm:spPr/>
    </dgm:pt>
    <dgm:pt modelId="{7D993E01-420F-4FA4-8FBB-7AAB4C8F931E}" type="pres">
      <dgm:prSet presAssocID="{8CD753D4-FE59-47A0-8665-6682AF565002}" presName="rootComposite" presStyleCnt="0"/>
      <dgm:spPr/>
    </dgm:pt>
    <dgm:pt modelId="{18715696-A28F-4D59-87DB-77C33ABD09BA}" type="pres">
      <dgm:prSet presAssocID="{8CD753D4-FE59-47A0-8665-6682AF565002}" presName="rootText" presStyleLbl="node3" presStyleIdx="4" presStyleCnt="6" custLinFactX="13582" custLinFactNeighborX="100000">
        <dgm:presLayoutVars>
          <dgm:chPref val="3"/>
        </dgm:presLayoutVars>
      </dgm:prSet>
      <dgm:spPr/>
    </dgm:pt>
    <dgm:pt modelId="{F4C2BFD1-BBB6-4ABE-93AF-1599E657906A}" type="pres">
      <dgm:prSet presAssocID="{8CD753D4-FE59-47A0-8665-6682AF565002}" presName="rootConnector" presStyleLbl="node3" presStyleIdx="4" presStyleCnt="6"/>
      <dgm:spPr/>
    </dgm:pt>
    <dgm:pt modelId="{E261FDA2-14BE-4886-A47B-C72DBEE8FC36}" type="pres">
      <dgm:prSet presAssocID="{8CD753D4-FE59-47A0-8665-6682AF565002}" presName="hierChild4" presStyleCnt="0"/>
      <dgm:spPr/>
    </dgm:pt>
    <dgm:pt modelId="{A1901E56-944E-4992-9269-3BEE67AB1FC0}" type="pres">
      <dgm:prSet presAssocID="{8CD753D4-FE59-47A0-8665-6682AF565002}" presName="hierChild5" presStyleCnt="0"/>
      <dgm:spPr/>
    </dgm:pt>
    <dgm:pt modelId="{81773E68-4FB7-49DF-A353-17C20565E3DC}" type="pres">
      <dgm:prSet presAssocID="{2868AD84-7CAE-48B1-8E08-68B79F3A5F10}" presName="Name37" presStyleLbl="parChTrans1D3" presStyleIdx="7" presStyleCnt="9"/>
      <dgm:spPr/>
    </dgm:pt>
    <dgm:pt modelId="{303C924D-137E-4D8D-BCA6-EAE38672D119}" type="pres">
      <dgm:prSet presAssocID="{3FAEF0E8-CEC5-484F-B4A8-DECD9E55BEF2}" presName="hierRoot2" presStyleCnt="0">
        <dgm:presLayoutVars>
          <dgm:hierBranch val="init"/>
        </dgm:presLayoutVars>
      </dgm:prSet>
      <dgm:spPr/>
    </dgm:pt>
    <dgm:pt modelId="{5E088314-1F9F-45BA-BEE6-5B229195CA05}" type="pres">
      <dgm:prSet presAssocID="{3FAEF0E8-CEC5-484F-B4A8-DECD9E55BEF2}" presName="rootComposite" presStyleCnt="0"/>
      <dgm:spPr/>
    </dgm:pt>
    <dgm:pt modelId="{25FDEA56-B44A-4ACB-9D8C-278FE7076AD7}" type="pres">
      <dgm:prSet presAssocID="{3FAEF0E8-CEC5-484F-B4A8-DECD9E55BEF2}" presName="rootText" presStyleLbl="node3" presStyleIdx="5" presStyleCnt="6" custLinFactX="13582" custLinFactNeighborX="100000">
        <dgm:presLayoutVars>
          <dgm:chPref val="3"/>
        </dgm:presLayoutVars>
      </dgm:prSet>
      <dgm:spPr/>
    </dgm:pt>
    <dgm:pt modelId="{A80AB271-415D-448C-BF24-511AD0E8EF80}" type="pres">
      <dgm:prSet presAssocID="{3FAEF0E8-CEC5-484F-B4A8-DECD9E55BEF2}" presName="rootConnector" presStyleLbl="node3" presStyleIdx="5" presStyleCnt="6"/>
      <dgm:spPr/>
    </dgm:pt>
    <dgm:pt modelId="{447F7D1C-D80B-4FC9-809B-52CCC8BB9408}" type="pres">
      <dgm:prSet presAssocID="{3FAEF0E8-CEC5-484F-B4A8-DECD9E55BEF2}" presName="hierChild4" presStyleCnt="0"/>
      <dgm:spPr/>
    </dgm:pt>
    <dgm:pt modelId="{2E2D7A66-1FAD-460F-B533-6C49E88BF9B5}" type="pres">
      <dgm:prSet presAssocID="{3FAEF0E8-CEC5-484F-B4A8-DECD9E55BEF2}" presName="hierChild5" presStyleCnt="0"/>
      <dgm:spPr/>
    </dgm:pt>
    <dgm:pt modelId="{694CCA28-A406-49BC-B0A9-B58767C2DA24}" type="pres">
      <dgm:prSet presAssocID="{6B1C990E-7CD4-4975-AFC0-EC83792A3223}" presName="hierChild5" presStyleCnt="0"/>
      <dgm:spPr/>
    </dgm:pt>
    <dgm:pt modelId="{0FED0E78-775D-4887-8455-195D09D73CCB}" type="pres">
      <dgm:prSet presAssocID="{2BE1E608-9CE3-4D4E-97D1-61C3D807F654}" presName="Name111" presStyleLbl="parChTrans1D3" presStyleIdx="8" presStyleCnt="9"/>
      <dgm:spPr/>
    </dgm:pt>
    <dgm:pt modelId="{6B8849AD-3897-41EF-AAB2-5D4F84C17D9C}" type="pres">
      <dgm:prSet presAssocID="{88ED8AEB-3CF1-420A-9D06-A262548C648A}" presName="hierRoot3" presStyleCnt="0">
        <dgm:presLayoutVars>
          <dgm:hierBranch val="init"/>
        </dgm:presLayoutVars>
      </dgm:prSet>
      <dgm:spPr/>
    </dgm:pt>
    <dgm:pt modelId="{4F149D65-8AE0-472D-8DAC-2779D0129E1B}" type="pres">
      <dgm:prSet presAssocID="{88ED8AEB-3CF1-420A-9D06-A262548C648A}" presName="rootComposite3" presStyleCnt="0"/>
      <dgm:spPr/>
    </dgm:pt>
    <dgm:pt modelId="{DD125F7E-AD81-445C-953B-A15E2A0D3EED}" type="pres">
      <dgm:prSet presAssocID="{88ED8AEB-3CF1-420A-9D06-A262548C648A}" presName="rootText3" presStyleLbl="asst2" presStyleIdx="2" presStyleCnt="3" custLinFactX="12766" custLinFactNeighborX="100000">
        <dgm:presLayoutVars>
          <dgm:chPref val="3"/>
        </dgm:presLayoutVars>
      </dgm:prSet>
      <dgm:spPr/>
    </dgm:pt>
    <dgm:pt modelId="{633D151D-3182-4F1A-AB85-D75E8237F98E}" type="pres">
      <dgm:prSet presAssocID="{88ED8AEB-3CF1-420A-9D06-A262548C648A}" presName="rootConnector3" presStyleLbl="asst2" presStyleIdx="2" presStyleCnt="3"/>
      <dgm:spPr/>
    </dgm:pt>
    <dgm:pt modelId="{4DCD3FDA-2067-4A24-8830-53C0AA146774}" type="pres">
      <dgm:prSet presAssocID="{88ED8AEB-3CF1-420A-9D06-A262548C648A}" presName="hierChild6" presStyleCnt="0"/>
      <dgm:spPr/>
    </dgm:pt>
    <dgm:pt modelId="{712A8677-6CAE-4C5F-8C85-B7432C247A20}" type="pres">
      <dgm:prSet presAssocID="{88ED8AEB-3CF1-420A-9D06-A262548C648A}" presName="hierChild7" presStyleCnt="0"/>
      <dgm:spPr/>
    </dgm:pt>
    <dgm:pt modelId="{FB3D4B22-DFB7-4B99-87F9-FEF210BFB706}" type="pres">
      <dgm:prSet presAssocID="{C0EB7BAC-5C3D-49C6-A4BE-A6B0EFCD7ADE}" presName="hierChild3" presStyleCnt="0"/>
      <dgm:spPr/>
    </dgm:pt>
  </dgm:ptLst>
  <dgm:cxnLst>
    <dgm:cxn modelId="{BCA29701-84F5-426F-8991-93E3A934060E}" type="presOf" srcId="{A9D301C4-ECE5-4ABC-AE54-98F6AD4B483A}" destId="{8EA2816A-DB14-4658-AE7B-7B2012D8DC09}" srcOrd="0" destOrd="0" presId="urn:microsoft.com/office/officeart/2005/8/layout/orgChart1"/>
    <dgm:cxn modelId="{70988107-EBBB-4672-89E5-82F8E1F505F1}" type="presOf" srcId="{88ED8AEB-3CF1-420A-9D06-A262548C648A}" destId="{DD125F7E-AD81-445C-953B-A15E2A0D3EED}" srcOrd="0" destOrd="0" presId="urn:microsoft.com/office/officeart/2005/8/layout/orgChart1"/>
    <dgm:cxn modelId="{B203340E-EC4E-4DD5-A7F3-18FE6D6A81CB}" type="presOf" srcId="{2BE1E608-9CE3-4D4E-97D1-61C3D807F654}" destId="{0FED0E78-775D-4887-8455-195D09D73CCB}" srcOrd="0" destOrd="0" presId="urn:microsoft.com/office/officeart/2005/8/layout/orgChart1"/>
    <dgm:cxn modelId="{234E2A10-11F7-4440-A0A5-3E86CCCC262C}" type="presOf" srcId="{C0EB7BAC-5C3D-49C6-A4BE-A6B0EFCD7ADE}" destId="{F3487F10-77EE-4AD5-B4AB-CB0CDE6D921E}" srcOrd="1" destOrd="0" presId="urn:microsoft.com/office/officeart/2005/8/layout/orgChart1"/>
    <dgm:cxn modelId="{91CC8B17-F142-4325-8036-72441A2EBF15}" srcId="{203BA9E5-DEFE-496D-A270-3385058DD2F9}" destId="{16E26929-668C-49D1-94FE-795FC908B88F}" srcOrd="1" destOrd="0" parTransId="{A94B503D-215A-4E2A-A2C2-B1A3129CDA3F}" sibTransId="{41AD8B00-D072-420A-8169-AD9F14C02468}"/>
    <dgm:cxn modelId="{F767EA17-0261-4DA7-913C-B52DB74AA8B6}" srcId="{83A210E1-F692-4DCA-8FCB-7653A7D4752D}" destId="{C0EB7BAC-5C3D-49C6-A4BE-A6B0EFCD7ADE}" srcOrd="0" destOrd="0" parTransId="{4CAEA472-D29A-4819-9136-FC2DD7E12CD7}" sibTransId="{A7A6B6C8-A976-46CB-BE0D-6AB93431C7E4}"/>
    <dgm:cxn modelId="{D6B2A71A-0206-423C-9458-D545F679FDD7}" type="presOf" srcId="{2CBE4C93-622E-4C91-A3B5-9DE0731BA5DC}" destId="{028B5B7C-1558-4675-829F-744011F61650}" srcOrd="0" destOrd="0" presId="urn:microsoft.com/office/officeart/2005/8/layout/orgChart1"/>
    <dgm:cxn modelId="{E1E2611B-DE8B-4754-8CB7-35D7E66370C4}" type="presOf" srcId="{A6FD18BB-081B-469A-B67B-4CAF5AF3251C}" destId="{D1D79A88-F933-40D1-8E78-D6FB99B7AEF8}" srcOrd="1" destOrd="0" presId="urn:microsoft.com/office/officeart/2005/8/layout/orgChart1"/>
    <dgm:cxn modelId="{268AC01F-E82C-4984-BA68-0006DBD266A7}" type="presOf" srcId="{6269217A-3AE3-469A-A28B-C26A4AAB916B}" destId="{E6EE4E8C-BA72-473C-BB7B-0A4137422E1D}" srcOrd="0" destOrd="0" presId="urn:microsoft.com/office/officeart/2005/8/layout/orgChart1"/>
    <dgm:cxn modelId="{61366620-F542-443D-86EA-28272E4D7A8B}" type="presOf" srcId="{8CD753D4-FE59-47A0-8665-6682AF565002}" destId="{18715696-A28F-4D59-87DB-77C33ABD09BA}" srcOrd="0" destOrd="0" presId="urn:microsoft.com/office/officeart/2005/8/layout/orgChart1"/>
    <dgm:cxn modelId="{9BDE9B26-2DA1-47A3-80FD-83E2505F3207}" type="presOf" srcId="{0BF2FAA7-1E18-42D2-B893-874599E3327D}" destId="{1827FFE8-CCB6-4A6E-A874-F22CAF185A5F}" srcOrd="0" destOrd="0" presId="urn:microsoft.com/office/officeart/2005/8/layout/orgChart1"/>
    <dgm:cxn modelId="{FD4C902E-B8AE-4C2B-85E4-39BBC0A75B55}" type="presOf" srcId="{2868AD84-7CAE-48B1-8E08-68B79F3A5F10}" destId="{81773E68-4FB7-49DF-A353-17C20565E3DC}" srcOrd="0" destOrd="0" presId="urn:microsoft.com/office/officeart/2005/8/layout/orgChart1"/>
    <dgm:cxn modelId="{F7A39530-6EDF-407A-AC35-E80B1669C4C5}" type="presOf" srcId="{A9D301C4-ECE5-4ABC-AE54-98F6AD4B483A}" destId="{A2826CEB-A239-48D2-8A37-350D8CB29EE7}" srcOrd="1" destOrd="0" presId="urn:microsoft.com/office/officeart/2005/8/layout/orgChart1"/>
    <dgm:cxn modelId="{5F36B939-A635-48F7-A590-4D9262F617E9}" type="presOf" srcId="{83A210E1-F692-4DCA-8FCB-7653A7D4752D}" destId="{63897AB5-CFF9-4C9D-AB17-F251023D03C3}" srcOrd="0" destOrd="0" presId="urn:microsoft.com/office/officeart/2005/8/layout/orgChart1"/>
    <dgm:cxn modelId="{EB98BC3F-9EC6-4C21-B525-95B5CAC0B70A}" type="presOf" srcId="{9A5E4EDA-C324-4148-B7D6-155499D59AA6}" destId="{589DB3E9-187A-4359-99AA-A7F1F14A8ECD}" srcOrd="0" destOrd="0" presId="urn:microsoft.com/office/officeart/2005/8/layout/orgChart1"/>
    <dgm:cxn modelId="{2698C63F-42C9-4999-B124-681BBCF6B03A}" type="presOf" srcId="{E366FFBF-595F-4B09-8628-74854F39CE7F}" destId="{DC8FFC58-C8D1-4AFF-A8D4-18B3A30943F5}" srcOrd="0" destOrd="0" presId="urn:microsoft.com/office/officeart/2005/8/layout/orgChart1"/>
    <dgm:cxn modelId="{0E2DA65F-0EA6-4BE7-96CF-A6BC56980DB1}" srcId="{6B1C990E-7CD4-4975-AFC0-EC83792A3223}" destId="{3FAEF0E8-CEC5-484F-B4A8-DECD9E55BEF2}" srcOrd="1" destOrd="0" parTransId="{2868AD84-7CAE-48B1-8E08-68B79F3A5F10}" sibTransId="{39E13FE7-4EFA-460E-BBDE-4B257CFDDC03}"/>
    <dgm:cxn modelId="{124D2341-F0A8-411A-8226-8066150BCAB3}" srcId="{C0EB7BAC-5C3D-49C6-A4BE-A6B0EFCD7ADE}" destId="{6269217A-3AE3-469A-A28B-C26A4AAB916B}" srcOrd="0" destOrd="0" parTransId="{9A5E4EDA-C324-4148-B7D6-155499D59AA6}" sibTransId="{9499124A-B611-4F33-8BF2-B47C246184A2}"/>
    <dgm:cxn modelId="{B2710C43-3BFB-429B-B57D-100DE63682AD}" type="presOf" srcId="{C0EB7BAC-5C3D-49C6-A4BE-A6B0EFCD7ADE}" destId="{FFA100DE-E4D2-454F-B766-ED1566DB6E26}" srcOrd="0" destOrd="0" presId="urn:microsoft.com/office/officeart/2005/8/layout/orgChart1"/>
    <dgm:cxn modelId="{A3B25143-6AB5-469E-842D-889957F59E83}" srcId="{C0EB7BAC-5C3D-49C6-A4BE-A6B0EFCD7ADE}" destId="{6B1C990E-7CD4-4975-AFC0-EC83792A3223}" srcOrd="2" destOrd="0" parTransId="{E366FFBF-595F-4B09-8628-74854F39CE7F}" sibTransId="{DDB50A61-A09A-4604-8861-A9D915F0A202}"/>
    <dgm:cxn modelId="{BDC77546-2EC9-4A75-88B1-72581AD0D095}" type="presOf" srcId="{88ED8AEB-3CF1-420A-9D06-A262548C648A}" destId="{633D151D-3182-4F1A-AB85-D75E8237F98E}" srcOrd="1" destOrd="0" presId="urn:microsoft.com/office/officeart/2005/8/layout/orgChart1"/>
    <dgm:cxn modelId="{D2F6A966-8DC8-4A95-A322-878AD8FE4E4E}" type="presOf" srcId="{2CBE4C93-622E-4C91-A3B5-9DE0731BA5DC}" destId="{5A007D19-D733-4DB2-AE95-5A113CFFAD0F}" srcOrd="1" destOrd="0" presId="urn:microsoft.com/office/officeart/2005/8/layout/orgChart1"/>
    <dgm:cxn modelId="{0B551969-80DA-4D31-AFD8-FAE0F7EA3447}" type="presOf" srcId="{5DDCAD0F-2FF4-43E3-8689-5623E2FFF719}" destId="{C89F372C-2A30-4704-94AD-0030A6E16825}" srcOrd="0" destOrd="0" presId="urn:microsoft.com/office/officeart/2005/8/layout/orgChart1"/>
    <dgm:cxn modelId="{B1796A6B-8883-4000-B2E4-E031FB3265F1}" type="presOf" srcId="{6B1C990E-7CD4-4975-AFC0-EC83792A3223}" destId="{AD814AF6-0D69-4FFC-9671-1A580552999D}" srcOrd="1" destOrd="0" presId="urn:microsoft.com/office/officeart/2005/8/layout/orgChart1"/>
    <dgm:cxn modelId="{E67FE56D-6102-434F-9F87-8B045AC72D9E}" type="presOf" srcId="{16E26929-668C-49D1-94FE-795FC908B88F}" destId="{D3554D16-C8DE-4518-9641-A6F6D3875C7F}" srcOrd="1" destOrd="0" presId="urn:microsoft.com/office/officeart/2005/8/layout/orgChart1"/>
    <dgm:cxn modelId="{1F9AFB6D-6DD1-444F-9AF0-3FAEE31A30AF}" type="presOf" srcId="{340191CF-9AD7-4A4E-A099-EC9C2E870326}" destId="{69D9010D-4D0F-4D1B-85F6-5CF61FC29D19}" srcOrd="0" destOrd="0" presId="urn:microsoft.com/office/officeart/2005/8/layout/orgChart1"/>
    <dgm:cxn modelId="{C573D670-3902-4EEC-8725-67C9A49153C7}" type="presOf" srcId="{C3A5DF4C-CDFE-48D4-ADEE-94B9C370ED6B}" destId="{4082B967-7DD8-4AD4-83C3-9B2BD6AF8CA0}" srcOrd="0" destOrd="0" presId="urn:microsoft.com/office/officeart/2005/8/layout/orgChart1"/>
    <dgm:cxn modelId="{B927F153-4A07-4B64-932E-C6A0B76BCF01}" type="presOf" srcId="{203BA9E5-DEFE-496D-A270-3385058DD2F9}" destId="{7F18C2D3-E2A7-4DB9-B2B3-9962720E8D58}" srcOrd="0" destOrd="0" presId="urn:microsoft.com/office/officeart/2005/8/layout/orgChart1"/>
    <dgm:cxn modelId="{17813455-CB19-49BC-BF16-B01F921906E8}" srcId="{6269217A-3AE3-469A-A28B-C26A4AAB916B}" destId="{C3A5DF4C-CDFE-48D4-ADEE-94B9C370ED6B}" srcOrd="1" destOrd="0" parTransId="{273700A2-30E6-4B32-B2A7-F35FADCE8F29}" sibTransId="{F7C43737-3ECA-449F-8476-71CD63E39167}"/>
    <dgm:cxn modelId="{92815D75-0EFE-4AD5-9AAB-732F65EB9827}" type="presOf" srcId="{0C915504-7086-4F3B-B234-75DABCA9649C}" destId="{4D50E943-1681-47D2-8C9E-652865E695AA}" srcOrd="0" destOrd="0" presId="urn:microsoft.com/office/officeart/2005/8/layout/orgChart1"/>
    <dgm:cxn modelId="{E8754F84-4C4C-44F4-8DD6-E506FB564D63}" type="presOf" srcId="{6269217A-3AE3-469A-A28B-C26A4AAB916B}" destId="{B1E78009-D5CB-4908-B931-A1EFB816F034}" srcOrd="1" destOrd="0" presId="urn:microsoft.com/office/officeart/2005/8/layout/orgChart1"/>
    <dgm:cxn modelId="{42F98B8B-4A99-4EB1-826D-5F2ABC8417E3}" type="presOf" srcId="{3FAEF0E8-CEC5-484F-B4A8-DECD9E55BEF2}" destId="{A80AB271-415D-448C-BF24-511AD0E8EF80}" srcOrd="1" destOrd="0" presId="urn:microsoft.com/office/officeart/2005/8/layout/orgChart1"/>
    <dgm:cxn modelId="{E2BAA490-C72D-40AF-AC86-5C21EE1B0C30}" type="presOf" srcId="{C3A5DF4C-CDFE-48D4-ADEE-94B9C370ED6B}" destId="{1BFC353F-551B-4947-9FCC-F6BDD53B792C}" srcOrd="1" destOrd="0" presId="urn:microsoft.com/office/officeart/2005/8/layout/orgChart1"/>
    <dgm:cxn modelId="{301BA599-B7A9-4F5E-A9C9-A50BAAC3BD7C}" srcId="{6269217A-3AE3-469A-A28B-C26A4AAB916B}" destId="{A6FD18BB-081B-469A-B67B-4CAF5AF3251C}" srcOrd="0" destOrd="0" parTransId="{0C915504-7086-4F3B-B234-75DABCA9649C}" sibTransId="{9CADF5AF-DC01-47F7-AEEA-3AE0C3A18D4B}"/>
    <dgm:cxn modelId="{86A98DA4-7A7B-4B87-85FB-ADBA9D7F524C}" srcId="{6B1C990E-7CD4-4975-AFC0-EC83792A3223}" destId="{8CD753D4-FE59-47A0-8665-6682AF565002}" srcOrd="0" destOrd="0" parTransId="{0448C7E1-D8F8-4240-A12C-EBD266C87768}" sibTransId="{025DE58B-9E1E-4714-99A2-3C7137ACAFF6}"/>
    <dgm:cxn modelId="{2F7922B0-C145-4598-B9E0-B53887F361CF}" srcId="{6269217A-3AE3-469A-A28B-C26A4AAB916B}" destId="{2CBE4C93-622E-4C91-A3B5-9DE0731BA5DC}" srcOrd="2" destOrd="0" parTransId="{1143E6AA-592D-4946-92F2-7473470E866E}" sibTransId="{57EFC80B-98BF-45F5-9598-B3BEB32B03B2}"/>
    <dgm:cxn modelId="{2A39D6B1-5715-4B66-989D-C4DB3B72471A}" type="presOf" srcId="{3FAEF0E8-CEC5-484F-B4A8-DECD9E55BEF2}" destId="{25FDEA56-B44A-4ACB-9D8C-278FE7076AD7}" srcOrd="0" destOrd="0" presId="urn:microsoft.com/office/officeart/2005/8/layout/orgChart1"/>
    <dgm:cxn modelId="{866446B6-D85B-47F2-9629-95CE4EE84060}" type="presOf" srcId="{340191CF-9AD7-4A4E-A099-EC9C2E870326}" destId="{2AA9BDB4-10A9-4A08-9530-F54D97950B16}" srcOrd="1" destOrd="0" presId="urn:microsoft.com/office/officeart/2005/8/layout/orgChart1"/>
    <dgm:cxn modelId="{1FF061B9-F039-43E5-963B-6A67A2054615}" type="presOf" srcId="{A6FD18BB-081B-469A-B67B-4CAF5AF3251C}" destId="{82C7E761-57EB-4F19-A42E-252BB2C19F73}" srcOrd="0" destOrd="0" presId="urn:microsoft.com/office/officeart/2005/8/layout/orgChart1"/>
    <dgm:cxn modelId="{815E07BC-E75C-46CF-9306-AA8E3E0A4E87}" srcId="{203BA9E5-DEFE-496D-A270-3385058DD2F9}" destId="{A9D301C4-ECE5-4ABC-AE54-98F6AD4B483A}" srcOrd="0" destOrd="0" parTransId="{0BF2FAA7-1E18-42D2-B893-874599E3327D}" sibTransId="{CC856663-8835-45AD-9658-20E9F3286860}"/>
    <dgm:cxn modelId="{639959C1-1B0F-41FE-A3F6-6F0B25C2D05B}" type="presOf" srcId="{1143E6AA-592D-4946-92F2-7473470E866E}" destId="{0B80AA8C-2D36-4AA3-9520-58B62EEFECF1}" srcOrd="0" destOrd="0" presId="urn:microsoft.com/office/officeart/2005/8/layout/orgChart1"/>
    <dgm:cxn modelId="{374424C3-4B59-4A3A-9B7E-5AE2A903243E}" type="presOf" srcId="{6B1C990E-7CD4-4975-AFC0-EC83792A3223}" destId="{4AAB97B0-A0E7-4E5A-BCCE-B936CEA9AAFF}" srcOrd="0" destOrd="0" presId="urn:microsoft.com/office/officeart/2005/8/layout/orgChart1"/>
    <dgm:cxn modelId="{849196D3-3A04-4382-9B2D-8BE21740A761}" srcId="{203BA9E5-DEFE-496D-A270-3385058DD2F9}" destId="{340191CF-9AD7-4A4E-A099-EC9C2E870326}" srcOrd="2" destOrd="0" parTransId="{3C6420F2-DBA4-4521-868D-B44EBB17DAB1}" sibTransId="{33150725-D76E-4398-8BE2-9EE3657EE3A1}"/>
    <dgm:cxn modelId="{5B092AD9-B21D-480D-B04B-17869A057E1A}" type="presOf" srcId="{A94B503D-215A-4E2A-A2C2-B1A3129CDA3F}" destId="{A862D1C3-6D5E-47D1-93DD-029787275970}" srcOrd="0" destOrd="0" presId="urn:microsoft.com/office/officeart/2005/8/layout/orgChart1"/>
    <dgm:cxn modelId="{CA7951D9-D9DA-430B-9CE1-C164F3794BB0}" type="presOf" srcId="{203BA9E5-DEFE-496D-A270-3385058DD2F9}" destId="{65BB49BA-6B73-400A-B4A0-22F22DFBFC5D}" srcOrd="1" destOrd="0" presId="urn:microsoft.com/office/officeart/2005/8/layout/orgChart1"/>
    <dgm:cxn modelId="{8E32C4DE-858E-45C7-9D84-1627D5C9382C}" srcId="{6B1C990E-7CD4-4975-AFC0-EC83792A3223}" destId="{88ED8AEB-3CF1-420A-9D06-A262548C648A}" srcOrd="2" destOrd="0" parTransId="{2BE1E608-9CE3-4D4E-97D1-61C3D807F654}" sibTransId="{4FDB8DDF-66CD-404A-A6D1-E12F5D4A0BCD}"/>
    <dgm:cxn modelId="{B08D9AE2-B5F8-4D95-A297-A16FBB11BB9A}" type="presOf" srcId="{3C6420F2-DBA4-4521-868D-B44EBB17DAB1}" destId="{01FC6218-0A0F-4693-86E7-94B3D4CC8AC3}" srcOrd="0" destOrd="0" presId="urn:microsoft.com/office/officeart/2005/8/layout/orgChart1"/>
    <dgm:cxn modelId="{997268E7-7320-47A8-AE3F-12D14B8594EF}" type="presOf" srcId="{273700A2-30E6-4B32-B2A7-F35FADCE8F29}" destId="{ECEEE49D-408C-4CE2-865B-912B025C78BB}" srcOrd="0" destOrd="0" presId="urn:microsoft.com/office/officeart/2005/8/layout/orgChart1"/>
    <dgm:cxn modelId="{746045E9-C093-4088-A2E3-459603EAAF15}" type="presOf" srcId="{16E26929-668C-49D1-94FE-795FC908B88F}" destId="{85C27F6E-F816-4756-A76D-AFADD13A206E}" srcOrd="0" destOrd="0" presId="urn:microsoft.com/office/officeart/2005/8/layout/orgChart1"/>
    <dgm:cxn modelId="{D03FEEE9-B90B-4476-B406-B7150E6FA5E8}" type="presOf" srcId="{8CD753D4-FE59-47A0-8665-6682AF565002}" destId="{F4C2BFD1-BBB6-4ABE-93AF-1599E657906A}" srcOrd="1" destOrd="0" presId="urn:microsoft.com/office/officeart/2005/8/layout/orgChart1"/>
    <dgm:cxn modelId="{89D6C7F7-40B4-47C0-8A02-8872141CF6AE}" srcId="{C0EB7BAC-5C3D-49C6-A4BE-A6B0EFCD7ADE}" destId="{203BA9E5-DEFE-496D-A270-3385058DD2F9}" srcOrd="1" destOrd="0" parTransId="{5DDCAD0F-2FF4-43E3-8689-5623E2FFF719}" sibTransId="{893B6480-7AD2-4087-904F-76DDF4DD7432}"/>
    <dgm:cxn modelId="{C9872EFE-E367-4EBF-9225-17B735D57EEE}" type="presOf" srcId="{0448C7E1-D8F8-4240-A12C-EBD266C87768}" destId="{80DA6B17-B743-4F67-99ED-3598516C462E}" srcOrd="0" destOrd="0" presId="urn:microsoft.com/office/officeart/2005/8/layout/orgChart1"/>
    <dgm:cxn modelId="{53C1B4A9-4823-432D-B5C7-7FC9B2B65723}" type="presParOf" srcId="{63897AB5-CFF9-4C9D-AB17-F251023D03C3}" destId="{BD7CD583-8EB6-4254-AE2E-AB26B2E57B06}" srcOrd="0" destOrd="0" presId="urn:microsoft.com/office/officeart/2005/8/layout/orgChart1"/>
    <dgm:cxn modelId="{34E6496B-D2B1-456D-AAFC-CAF74DC0CF21}" type="presParOf" srcId="{BD7CD583-8EB6-4254-AE2E-AB26B2E57B06}" destId="{55491EA1-7992-4368-A9F4-6F3FBFAEFD9E}" srcOrd="0" destOrd="0" presId="urn:microsoft.com/office/officeart/2005/8/layout/orgChart1"/>
    <dgm:cxn modelId="{57E736AA-F97D-4275-A2A3-4E5162792E39}" type="presParOf" srcId="{55491EA1-7992-4368-A9F4-6F3FBFAEFD9E}" destId="{FFA100DE-E4D2-454F-B766-ED1566DB6E26}" srcOrd="0" destOrd="0" presId="urn:microsoft.com/office/officeart/2005/8/layout/orgChart1"/>
    <dgm:cxn modelId="{AB08F1B2-F600-443C-96A3-54480F9793C3}" type="presParOf" srcId="{55491EA1-7992-4368-A9F4-6F3FBFAEFD9E}" destId="{F3487F10-77EE-4AD5-B4AB-CB0CDE6D921E}" srcOrd="1" destOrd="0" presId="urn:microsoft.com/office/officeart/2005/8/layout/orgChart1"/>
    <dgm:cxn modelId="{747CD052-F1B5-4B2A-9907-04E6CAFF9D0F}" type="presParOf" srcId="{BD7CD583-8EB6-4254-AE2E-AB26B2E57B06}" destId="{47FE31B9-9E09-4D7D-96B5-264FC2BFAA69}" srcOrd="1" destOrd="0" presId="urn:microsoft.com/office/officeart/2005/8/layout/orgChart1"/>
    <dgm:cxn modelId="{30C6C9A8-6A33-40BB-99A6-FB031B629D0B}" type="presParOf" srcId="{47FE31B9-9E09-4D7D-96B5-264FC2BFAA69}" destId="{589DB3E9-187A-4359-99AA-A7F1F14A8ECD}" srcOrd="0" destOrd="0" presId="urn:microsoft.com/office/officeart/2005/8/layout/orgChart1"/>
    <dgm:cxn modelId="{D6247025-A46A-469C-A420-2F359844E95B}" type="presParOf" srcId="{47FE31B9-9E09-4D7D-96B5-264FC2BFAA69}" destId="{8C20451E-669A-43A5-A0C2-BB3DB624FCAD}" srcOrd="1" destOrd="0" presId="urn:microsoft.com/office/officeart/2005/8/layout/orgChart1"/>
    <dgm:cxn modelId="{0739D7F0-1A47-4B23-A4FC-CD4297CE19BA}" type="presParOf" srcId="{8C20451E-669A-43A5-A0C2-BB3DB624FCAD}" destId="{466BF6C9-BDD2-4036-AFFF-ABED1038B540}" srcOrd="0" destOrd="0" presId="urn:microsoft.com/office/officeart/2005/8/layout/orgChart1"/>
    <dgm:cxn modelId="{1CD11025-601E-4FC2-B48B-CE08C2F5731A}" type="presParOf" srcId="{466BF6C9-BDD2-4036-AFFF-ABED1038B540}" destId="{E6EE4E8C-BA72-473C-BB7B-0A4137422E1D}" srcOrd="0" destOrd="0" presId="urn:microsoft.com/office/officeart/2005/8/layout/orgChart1"/>
    <dgm:cxn modelId="{1D7E198A-88F0-4394-89F2-C926886828A4}" type="presParOf" srcId="{466BF6C9-BDD2-4036-AFFF-ABED1038B540}" destId="{B1E78009-D5CB-4908-B931-A1EFB816F034}" srcOrd="1" destOrd="0" presId="urn:microsoft.com/office/officeart/2005/8/layout/orgChart1"/>
    <dgm:cxn modelId="{2F835A04-65E6-45FB-BD12-4C0AFB163634}" type="presParOf" srcId="{8C20451E-669A-43A5-A0C2-BB3DB624FCAD}" destId="{00D16A5B-EAAF-47F3-B6E0-743A2A1F9104}" srcOrd="1" destOrd="0" presId="urn:microsoft.com/office/officeart/2005/8/layout/orgChart1"/>
    <dgm:cxn modelId="{3E3CC279-516F-4CDF-A721-810574CBB0E2}" type="presParOf" srcId="{00D16A5B-EAAF-47F3-B6E0-743A2A1F9104}" destId="{4D50E943-1681-47D2-8C9E-652865E695AA}" srcOrd="0" destOrd="0" presId="urn:microsoft.com/office/officeart/2005/8/layout/orgChart1"/>
    <dgm:cxn modelId="{091219E0-E382-4EC3-AF5F-3D7225C13B52}" type="presParOf" srcId="{00D16A5B-EAAF-47F3-B6E0-743A2A1F9104}" destId="{561D2B7B-CBC5-44E2-BC2D-A5422F9F3D49}" srcOrd="1" destOrd="0" presId="urn:microsoft.com/office/officeart/2005/8/layout/orgChart1"/>
    <dgm:cxn modelId="{6CB3F4F5-DBE0-43F2-B6BC-298A76158231}" type="presParOf" srcId="{561D2B7B-CBC5-44E2-BC2D-A5422F9F3D49}" destId="{97BD3569-BAAC-4CA5-9595-4E5DD76DCD22}" srcOrd="0" destOrd="0" presId="urn:microsoft.com/office/officeart/2005/8/layout/orgChart1"/>
    <dgm:cxn modelId="{AC950602-DE1C-485E-9FF0-78ADD27C5269}" type="presParOf" srcId="{97BD3569-BAAC-4CA5-9595-4E5DD76DCD22}" destId="{82C7E761-57EB-4F19-A42E-252BB2C19F73}" srcOrd="0" destOrd="0" presId="urn:microsoft.com/office/officeart/2005/8/layout/orgChart1"/>
    <dgm:cxn modelId="{592648A8-1BF2-4EEC-833C-76DD66797667}" type="presParOf" srcId="{97BD3569-BAAC-4CA5-9595-4E5DD76DCD22}" destId="{D1D79A88-F933-40D1-8E78-D6FB99B7AEF8}" srcOrd="1" destOrd="0" presId="urn:microsoft.com/office/officeart/2005/8/layout/orgChart1"/>
    <dgm:cxn modelId="{C67754FF-0BE3-4A7E-8D35-B848D3AF5D27}" type="presParOf" srcId="{561D2B7B-CBC5-44E2-BC2D-A5422F9F3D49}" destId="{EFBD2133-8C4A-4617-A38B-2E14BC5C8A23}" srcOrd="1" destOrd="0" presId="urn:microsoft.com/office/officeart/2005/8/layout/orgChart1"/>
    <dgm:cxn modelId="{F03F2150-5EFF-4EC2-B14F-EC1F887F71A4}" type="presParOf" srcId="{561D2B7B-CBC5-44E2-BC2D-A5422F9F3D49}" destId="{AAEB802E-6868-4992-B865-58EB791F26B8}" srcOrd="2" destOrd="0" presId="urn:microsoft.com/office/officeart/2005/8/layout/orgChart1"/>
    <dgm:cxn modelId="{52936275-2691-433A-BC41-D830E69AF526}" type="presParOf" srcId="{00D16A5B-EAAF-47F3-B6E0-743A2A1F9104}" destId="{ECEEE49D-408C-4CE2-865B-912B025C78BB}" srcOrd="2" destOrd="0" presId="urn:microsoft.com/office/officeart/2005/8/layout/orgChart1"/>
    <dgm:cxn modelId="{38C9C9A2-BD6A-485B-BE45-26B2DFB9D079}" type="presParOf" srcId="{00D16A5B-EAAF-47F3-B6E0-743A2A1F9104}" destId="{D0193DF7-DE2D-460E-9BCA-A015D9D047F8}" srcOrd="3" destOrd="0" presId="urn:microsoft.com/office/officeart/2005/8/layout/orgChart1"/>
    <dgm:cxn modelId="{9E2ABE46-A1D7-48C0-A7C8-0B3377BB8E45}" type="presParOf" srcId="{D0193DF7-DE2D-460E-9BCA-A015D9D047F8}" destId="{73678521-F430-49CD-96DA-C55C82C808F6}" srcOrd="0" destOrd="0" presId="urn:microsoft.com/office/officeart/2005/8/layout/orgChart1"/>
    <dgm:cxn modelId="{5C8ADA28-6764-498A-A6E5-534B2D3964F8}" type="presParOf" srcId="{73678521-F430-49CD-96DA-C55C82C808F6}" destId="{4082B967-7DD8-4AD4-83C3-9B2BD6AF8CA0}" srcOrd="0" destOrd="0" presId="urn:microsoft.com/office/officeart/2005/8/layout/orgChart1"/>
    <dgm:cxn modelId="{C6BD8D63-478C-40E1-916F-E30B7F2C41D1}" type="presParOf" srcId="{73678521-F430-49CD-96DA-C55C82C808F6}" destId="{1BFC353F-551B-4947-9FCC-F6BDD53B792C}" srcOrd="1" destOrd="0" presId="urn:microsoft.com/office/officeart/2005/8/layout/orgChart1"/>
    <dgm:cxn modelId="{B32863DC-3D29-4E25-A738-E120C374DB35}" type="presParOf" srcId="{D0193DF7-DE2D-460E-9BCA-A015D9D047F8}" destId="{6EFC2562-CE3C-465B-AE95-0A426FDFA757}" srcOrd="1" destOrd="0" presId="urn:microsoft.com/office/officeart/2005/8/layout/orgChart1"/>
    <dgm:cxn modelId="{07D6E13C-DC4D-4895-90BA-8694AEE6C957}" type="presParOf" srcId="{D0193DF7-DE2D-460E-9BCA-A015D9D047F8}" destId="{23762B74-3E4F-45C7-8527-6DD8D542471C}" srcOrd="2" destOrd="0" presId="urn:microsoft.com/office/officeart/2005/8/layout/orgChart1"/>
    <dgm:cxn modelId="{EB481EF5-9135-4D54-A20E-9D192EDB5CF9}" type="presParOf" srcId="{8C20451E-669A-43A5-A0C2-BB3DB624FCAD}" destId="{48D8F34C-A854-453D-8723-C82155BF5D4B}" srcOrd="2" destOrd="0" presId="urn:microsoft.com/office/officeart/2005/8/layout/orgChart1"/>
    <dgm:cxn modelId="{BEF3D02D-CF29-4999-90CB-46E56D792E77}" type="presParOf" srcId="{48D8F34C-A854-453D-8723-C82155BF5D4B}" destId="{0B80AA8C-2D36-4AA3-9520-58B62EEFECF1}" srcOrd="0" destOrd="0" presId="urn:microsoft.com/office/officeart/2005/8/layout/orgChart1"/>
    <dgm:cxn modelId="{99E4D78B-C07C-4BB3-8645-611188D680CC}" type="presParOf" srcId="{48D8F34C-A854-453D-8723-C82155BF5D4B}" destId="{B1EE9620-EA76-4E58-9F9A-06AE3A31C0E6}" srcOrd="1" destOrd="0" presId="urn:microsoft.com/office/officeart/2005/8/layout/orgChart1"/>
    <dgm:cxn modelId="{17B8D477-5F5A-4EEE-B779-B7FCE1E3F968}" type="presParOf" srcId="{B1EE9620-EA76-4E58-9F9A-06AE3A31C0E6}" destId="{EDFE64DD-E4C4-4269-B202-2EC11C5B6A2B}" srcOrd="0" destOrd="0" presId="urn:microsoft.com/office/officeart/2005/8/layout/orgChart1"/>
    <dgm:cxn modelId="{25816344-2371-462C-955E-A9E2E55D293A}" type="presParOf" srcId="{EDFE64DD-E4C4-4269-B202-2EC11C5B6A2B}" destId="{028B5B7C-1558-4675-829F-744011F61650}" srcOrd="0" destOrd="0" presId="urn:microsoft.com/office/officeart/2005/8/layout/orgChart1"/>
    <dgm:cxn modelId="{283D043A-3AAA-4EEC-AA57-B685C85D87FA}" type="presParOf" srcId="{EDFE64DD-E4C4-4269-B202-2EC11C5B6A2B}" destId="{5A007D19-D733-4DB2-AE95-5A113CFFAD0F}" srcOrd="1" destOrd="0" presId="urn:microsoft.com/office/officeart/2005/8/layout/orgChart1"/>
    <dgm:cxn modelId="{F6FA1610-2249-4A72-AC8F-C44D4C0B821A}" type="presParOf" srcId="{B1EE9620-EA76-4E58-9F9A-06AE3A31C0E6}" destId="{16C2D8B2-D60D-45AE-8B1D-4E028BCCEC4A}" srcOrd="1" destOrd="0" presId="urn:microsoft.com/office/officeart/2005/8/layout/orgChart1"/>
    <dgm:cxn modelId="{B48FA0EF-A3FB-4F66-9370-A60D57934555}" type="presParOf" srcId="{B1EE9620-EA76-4E58-9F9A-06AE3A31C0E6}" destId="{0B8B4E4E-2B57-4315-ADA0-CC2DF49C13DF}" srcOrd="2" destOrd="0" presId="urn:microsoft.com/office/officeart/2005/8/layout/orgChart1"/>
    <dgm:cxn modelId="{4790C598-E95D-4ED2-B3F1-D49AC9A1DD24}" type="presParOf" srcId="{47FE31B9-9E09-4D7D-96B5-264FC2BFAA69}" destId="{C89F372C-2A30-4704-94AD-0030A6E16825}" srcOrd="2" destOrd="0" presId="urn:microsoft.com/office/officeart/2005/8/layout/orgChart1"/>
    <dgm:cxn modelId="{E14EE15C-3017-414D-82A6-B002E918A303}" type="presParOf" srcId="{47FE31B9-9E09-4D7D-96B5-264FC2BFAA69}" destId="{B8B3E368-8E4F-4040-B00C-E2C236102B6B}" srcOrd="3" destOrd="0" presId="urn:microsoft.com/office/officeart/2005/8/layout/orgChart1"/>
    <dgm:cxn modelId="{5D131A0A-01EF-497F-BBFA-80C793F5408E}" type="presParOf" srcId="{B8B3E368-8E4F-4040-B00C-E2C236102B6B}" destId="{22EFA326-522B-4589-879A-2F63EF6D3B8C}" srcOrd="0" destOrd="0" presId="urn:microsoft.com/office/officeart/2005/8/layout/orgChart1"/>
    <dgm:cxn modelId="{A64587C0-F037-4D95-9160-E2E3553E7991}" type="presParOf" srcId="{22EFA326-522B-4589-879A-2F63EF6D3B8C}" destId="{7F18C2D3-E2A7-4DB9-B2B3-9962720E8D58}" srcOrd="0" destOrd="0" presId="urn:microsoft.com/office/officeart/2005/8/layout/orgChart1"/>
    <dgm:cxn modelId="{1855B026-73EB-4160-B1A9-8638D3196526}" type="presParOf" srcId="{22EFA326-522B-4589-879A-2F63EF6D3B8C}" destId="{65BB49BA-6B73-400A-B4A0-22F22DFBFC5D}" srcOrd="1" destOrd="0" presId="urn:microsoft.com/office/officeart/2005/8/layout/orgChart1"/>
    <dgm:cxn modelId="{57AC9108-7777-44D3-8841-157ECCA5D85C}" type="presParOf" srcId="{B8B3E368-8E4F-4040-B00C-E2C236102B6B}" destId="{45365A2A-D45A-4ECC-B565-67309840BCF2}" srcOrd="1" destOrd="0" presId="urn:microsoft.com/office/officeart/2005/8/layout/orgChart1"/>
    <dgm:cxn modelId="{4A841B92-6FC3-4E4D-8E2B-BA4208275E01}" type="presParOf" srcId="{45365A2A-D45A-4ECC-B565-67309840BCF2}" destId="{1827FFE8-CCB6-4A6E-A874-F22CAF185A5F}" srcOrd="0" destOrd="0" presId="urn:microsoft.com/office/officeart/2005/8/layout/orgChart1"/>
    <dgm:cxn modelId="{AF7B5C1D-118F-4501-8A7B-F3C2C2CCD3A7}" type="presParOf" srcId="{45365A2A-D45A-4ECC-B565-67309840BCF2}" destId="{5B0FBD6B-3D96-433B-A0E5-ACB59EA70DCB}" srcOrd="1" destOrd="0" presId="urn:microsoft.com/office/officeart/2005/8/layout/orgChart1"/>
    <dgm:cxn modelId="{C2DC2BBA-E57B-498E-A9A8-1E0C3A56F2AF}" type="presParOf" srcId="{5B0FBD6B-3D96-433B-A0E5-ACB59EA70DCB}" destId="{77159516-7BBF-43F1-B686-C5D672CEE582}" srcOrd="0" destOrd="0" presId="urn:microsoft.com/office/officeart/2005/8/layout/orgChart1"/>
    <dgm:cxn modelId="{ED8F8202-B804-416E-BBEB-D8DBBE0DDB62}" type="presParOf" srcId="{77159516-7BBF-43F1-B686-C5D672CEE582}" destId="{8EA2816A-DB14-4658-AE7B-7B2012D8DC09}" srcOrd="0" destOrd="0" presId="urn:microsoft.com/office/officeart/2005/8/layout/orgChart1"/>
    <dgm:cxn modelId="{641FA5D5-CC53-4E48-9C98-69D460F0DB04}" type="presParOf" srcId="{77159516-7BBF-43F1-B686-C5D672CEE582}" destId="{A2826CEB-A239-48D2-8A37-350D8CB29EE7}" srcOrd="1" destOrd="0" presId="urn:microsoft.com/office/officeart/2005/8/layout/orgChart1"/>
    <dgm:cxn modelId="{5B8DD083-B5D8-46D5-B61D-307A94ED6B29}" type="presParOf" srcId="{5B0FBD6B-3D96-433B-A0E5-ACB59EA70DCB}" destId="{03A0A4AF-03C8-44B6-8B55-ED2DAD27ABE9}" srcOrd="1" destOrd="0" presId="urn:microsoft.com/office/officeart/2005/8/layout/orgChart1"/>
    <dgm:cxn modelId="{033CEDF8-65CB-42BA-8FFE-AAD1C8BBB3BB}" type="presParOf" srcId="{5B0FBD6B-3D96-433B-A0E5-ACB59EA70DCB}" destId="{47293A0A-BC54-4777-91F3-3B8FF89DC8E7}" srcOrd="2" destOrd="0" presId="urn:microsoft.com/office/officeart/2005/8/layout/orgChart1"/>
    <dgm:cxn modelId="{5E8E2180-54B9-404B-AAFE-C148BCCBD39D}" type="presParOf" srcId="{45365A2A-D45A-4ECC-B565-67309840BCF2}" destId="{01FC6218-0A0F-4693-86E7-94B3D4CC8AC3}" srcOrd="2" destOrd="0" presId="urn:microsoft.com/office/officeart/2005/8/layout/orgChart1"/>
    <dgm:cxn modelId="{D4886D49-CE92-424D-918A-B8934106EC79}" type="presParOf" srcId="{45365A2A-D45A-4ECC-B565-67309840BCF2}" destId="{2A59A2F4-BD97-49E4-8260-8010C11CE9EA}" srcOrd="3" destOrd="0" presId="urn:microsoft.com/office/officeart/2005/8/layout/orgChart1"/>
    <dgm:cxn modelId="{4C29A421-7E9A-4105-A249-3C12F08BA3D5}" type="presParOf" srcId="{2A59A2F4-BD97-49E4-8260-8010C11CE9EA}" destId="{713ABC49-8993-4939-85BA-B54C013A1C63}" srcOrd="0" destOrd="0" presId="urn:microsoft.com/office/officeart/2005/8/layout/orgChart1"/>
    <dgm:cxn modelId="{883F0ED4-D148-4F61-B875-F07ED68A8E7F}" type="presParOf" srcId="{713ABC49-8993-4939-85BA-B54C013A1C63}" destId="{69D9010D-4D0F-4D1B-85F6-5CF61FC29D19}" srcOrd="0" destOrd="0" presId="urn:microsoft.com/office/officeart/2005/8/layout/orgChart1"/>
    <dgm:cxn modelId="{F081BF9E-DEE4-48F5-8828-6B9B625B8D2E}" type="presParOf" srcId="{713ABC49-8993-4939-85BA-B54C013A1C63}" destId="{2AA9BDB4-10A9-4A08-9530-F54D97950B16}" srcOrd="1" destOrd="0" presId="urn:microsoft.com/office/officeart/2005/8/layout/orgChart1"/>
    <dgm:cxn modelId="{66064533-20C0-4DB7-97EE-F911BC52C6CB}" type="presParOf" srcId="{2A59A2F4-BD97-49E4-8260-8010C11CE9EA}" destId="{529B9F67-0274-4392-A305-0ABCDC08F6E6}" srcOrd="1" destOrd="0" presId="urn:microsoft.com/office/officeart/2005/8/layout/orgChart1"/>
    <dgm:cxn modelId="{BECDA2AD-C3BD-46FA-B936-592A506FF8DE}" type="presParOf" srcId="{2A59A2F4-BD97-49E4-8260-8010C11CE9EA}" destId="{A9F03EA4-3FD1-409D-9A75-D06B6A17DBF5}" srcOrd="2" destOrd="0" presId="urn:microsoft.com/office/officeart/2005/8/layout/orgChart1"/>
    <dgm:cxn modelId="{31DCA0A2-593A-42A6-9287-98180BC7E697}" type="presParOf" srcId="{B8B3E368-8E4F-4040-B00C-E2C236102B6B}" destId="{9B0B5BBC-C217-494B-A43A-1A0132F238A2}" srcOrd="2" destOrd="0" presId="urn:microsoft.com/office/officeart/2005/8/layout/orgChart1"/>
    <dgm:cxn modelId="{22B5DBF1-3E09-472E-9982-4533175D714C}" type="presParOf" srcId="{9B0B5BBC-C217-494B-A43A-1A0132F238A2}" destId="{A862D1C3-6D5E-47D1-93DD-029787275970}" srcOrd="0" destOrd="0" presId="urn:microsoft.com/office/officeart/2005/8/layout/orgChart1"/>
    <dgm:cxn modelId="{5C9A79C3-4033-45C0-BECC-6A24EA9232DB}" type="presParOf" srcId="{9B0B5BBC-C217-494B-A43A-1A0132F238A2}" destId="{83D3BB6E-3F3F-4D56-82BE-D495D17D03D6}" srcOrd="1" destOrd="0" presId="urn:microsoft.com/office/officeart/2005/8/layout/orgChart1"/>
    <dgm:cxn modelId="{A34CB06A-C72B-4068-A01C-9C4C445046C0}" type="presParOf" srcId="{83D3BB6E-3F3F-4D56-82BE-D495D17D03D6}" destId="{2944BEAB-C318-46F0-99A8-7DC0B3A71196}" srcOrd="0" destOrd="0" presId="urn:microsoft.com/office/officeart/2005/8/layout/orgChart1"/>
    <dgm:cxn modelId="{A0CB7B13-D22F-4D39-9FD3-82872A9C47DC}" type="presParOf" srcId="{2944BEAB-C318-46F0-99A8-7DC0B3A71196}" destId="{85C27F6E-F816-4756-A76D-AFADD13A206E}" srcOrd="0" destOrd="0" presId="urn:microsoft.com/office/officeart/2005/8/layout/orgChart1"/>
    <dgm:cxn modelId="{395D9258-BCCB-4511-852B-157F0BE1B93E}" type="presParOf" srcId="{2944BEAB-C318-46F0-99A8-7DC0B3A71196}" destId="{D3554D16-C8DE-4518-9641-A6F6D3875C7F}" srcOrd="1" destOrd="0" presId="urn:microsoft.com/office/officeart/2005/8/layout/orgChart1"/>
    <dgm:cxn modelId="{1E9B68C3-81BC-4E71-B1A8-31D0D2329440}" type="presParOf" srcId="{83D3BB6E-3F3F-4D56-82BE-D495D17D03D6}" destId="{5D89B368-FEA5-4017-BC80-05C9ACF0C386}" srcOrd="1" destOrd="0" presId="urn:microsoft.com/office/officeart/2005/8/layout/orgChart1"/>
    <dgm:cxn modelId="{C7129BD5-B179-4660-9A7F-68633D360535}" type="presParOf" srcId="{83D3BB6E-3F3F-4D56-82BE-D495D17D03D6}" destId="{12CB8906-AF7D-4F19-B2F6-2246E50ADFF9}" srcOrd="2" destOrd="0" presId="urn:microsoft.com/office/officeart/2005/8/layout/orgChart1"/>
    <dgm:cxn modelId="{59874FD0-1335-41AD-8027-F6ECE354B3C6}" type="presParOf" srcId="{47FE31B9-9E09-4D7D-96B5-264FC2BFAA69}" destId="{DC8FFC58-C8D1-4AFF-A8D4-18B3A30943F5}" srcOrd="4" destOrd="0" presId="urn:microsoft.com/office/officeart/2005/8/layout/orgChart1"/>
    <dgm:cxn modelId="{9C05CC59-FFC7-470D-A7E1-B4C44A8A7BE7}" type="presParOf" srcId="{47FE31B9-9E09-4D7D-96B5-264FC2BFAA69}" destId="{C41D0D6C-1C0C-4CF7-A955-EDC1653EE36D}" srcOrd="5" destOrd="0" presId="urn:microsoft.com/office/officeart/2005/8/layout/orgChart1"/>
    <dgm:cxn modelId="{DAF44C2E-6E14-4444-84BC-7FBE00FF8059}" type="presParOf" srcId="{C41D0D6C-1C0C-4CF7-A955-EDC1653EE36D}" destId="{DD17BDF5-B9B0-4359-ADE5-52E520496307}" srcOrd="0" destOrd="0" presId="urn:microsoft.com/office/officeart/2005/8/layout/orgChart1"/>
    <dgm:cxn modelId="{2AEDEDD4-9841-439F-94CA-AF21A026014E}" type="presParOf" srcId="{DD17BDF5-B9B0-4359-ADE5-52E520496307}" destId="{4AAB97B0-A0E7-4E5A-BCCE-B936CEA9AAFF}" srcOrd="0" destOrd="0" presId="urn:microsoft.com/office/officeart/2005/8/layout/orgChart1"/>
    <dgm:cxn modelId="{FD6D6B27-160E-4272-8520-BE2E5E1D1ED6}" type="presParOf" srcId="{DD17BDF5-B9B0-4359-ADE5-52E520496307}" destId="{AD814AF6-0D69-4FFC-9671-1A580552999D}" srcOrd="1" destOrd="0" presId="urn:microsoft.com/office/officeart/2005/8/layout/orgChart1"/>
    <dgm:cxn modelId="{49586917-057C-4697-97E6-7F4713830750}" type="presParOf" srcId="{C41D0D6C-1C0C-4CF7-A955-EDC1653EE36D}" destId="{CAD121D8-9586-4896-A379-D5F338569CC5}" srcOrd="1" destOrd="0" presId="urn:microsoft.com/office/officeart/2005/8/layout/orgChart1"/>
    <dgm:cxn modelId="{8EAEE389-48D8-49FE-BBCE-F4372F52FC49}" type="presParOf" srcId="{CAD121D8-9586-4896-A379-D5F338569CC5}" destId="{80DA6B17-B743-4F67-99ED-3598516C462E}" srcOrd="0" destOrd="0" presId="urn:microsoft.com/office/officeart/2005/8/layout/orgChart1"/>
    <dgm:cxn modelId="{CCFBF210-BD50-4F05-B6AC-2F7020850191}" type="presParOf" srcId="{CAD121D8-9586-4896-A379-D5F338569CC5}" destId="{9506CAE1-3D42-4FC5-B901-B4D140CB31D7}" srcOrd="1" destOrd="0" presId="urn:microsoft.com/office/officeart/2005/8/layout/orgChart1"/>
    <dgm:cxn modelId="{DB968BDE-F7FD-456F-B328-EC8580BD8B55}" type="presParOf" srcId="{9506CAE1-3D42-4FC5-B901-B4D140CB31D7}" destId="{7D993E01-420F-4FA4-8FBB-7AAB4C8F931E}" srcOrd="0" destOrd="0" presId="urn:microsoft.com/office/officeart/2005/8/layout/orgChart1"/>
    <dgm:cxn modelId="{74C28604-3C87-4D4F-AED9-A8C08E130F8D}" type="presParOf" srcId="{7D993E01-420F-4FA4-8FBB-7AAB4C8F931E}" destId="{18715696-A28F-4D59-87DB-77C33ABD09BA}" srcOrd="0" destOrd="0" presId="urn:microsoft.com/office/officeart/2005/8/layout/orgChart1"/>
    <dgm:cxn modelId="{7CBEBF71-60BF-4E9C-8CA4-E8272FB79C0D}" type="presParOf" srcId="{7D993E01-420F-4FA4-8FBB-7AAB4C8F931E}" destId="{F4C2BFD1-BBB6-4ABE-93AF-1599E657906A}" srcOrd="1" destOrd="0" presId="urn:microsoft.com/office/officeart/2005/8/layout/orgChart1"/>
    <dgm:cxn modelId="{A2140F93-C48A-484C-B193-AA1DCC0721FE}" type="presParOf" srcId="{9506CAE1-3D42-4FC5-B901-B4D140CB31D7}" destId="{E261FDA2-14BE-4886-A47B-C72DBEE8FC36}" srcOrd="1" destOrd="0" presId="urn:microsoft.com/office/officeart/2005/8/layout/orgChart1"/>
    <dgm:cxn modelId="{F17A0400-2D24-4992-9BB6-17CE3EB0296E}" type="presParOf" srcId="{9506CAE1-3D42-4FC5-B901-B4D140CB31D7}" destId="{A1901E56-944E-4992-9269-3BEE67AB1FC0}" srcOrd="2" destOrd="0" presId="urn:microsoft.com/office/officeart/2005/8/layout/orgChart1"/>
    <dgm:cxn modelId="{94C4038A-AF22-4332-88FF-48A662C52CEA}" type="presParOf" srcId="{CAD121D8-9586-4896-A379-D5F338569CC5}" destId="{81773E68-4FB7-49DF-A353-17C20565E3DC}" srcOrd="2" destOrd="0" presId="urn:microsoft.com/office/officeart/2005/8/layout/orgChart1"/>
    <dgm:cxn modelId="{D3E85DCC-496B-425B-AA01-D01C78C15140}" type="presParOf" srcId="{CAD121D8-9586-4896-A379-D5F338569CC5}" destId="{303C924D-137E-4D8D-BCA6-EAE38672D119}" srcOrd="3" destOrd="0" presId="urn:microsoft.com/office/officeart/2005/8/layout/orgChart1"/>
    <dgm:cxn modelId="{9B35EDDC-33C8-4C5A-B7EE-0B50334948F0}" type="presParOf" srcId="{303C924D-137E-4D8D-BCA6-EAE38672D119}" destId="{5E088314-1F9F-45BA-BEE6-5B229195CA05}" srcOrd="0" destOrd="0" presId="urn:microsoft.com/office/officeart/2005/8/layout/orgChart1"/>
    <dgm:cxn modelId="{78529477-90C2-43A2-B131-AEE0D8F3996A}" type="presParOf" srcId="{5E088314-1F9F-45BA-BEE6-5B229195CA05}" destId="{25FDEA56-B44A-4ACB-9D8C-278FE7076AD7}" srcOrd="0" destOrd="0" presId="urn:microsoft.com/office/officeart/2005/8/layout/orgChart1"/>
    <dgm:cxn modelId="{56F1AB06-9B29-46AB-AAE5-292D04C574F4}" type="presParOf" srcId="{5E088314-1F9F-45BA-BEE6-5B229195CA05}" destId="{A80AB271-415D-448C-BF24-511AD0E8EF80}" srcOrd="1" destOrd="0" presId="urn:microsoft.com/office/officeart/2005/8/layout/orgChart1"/>
    <dgm:cxn modelId="{99578AEE-FFD6-4C68-B57A-79FD922BFBEC}" type="presParOf" srcId="{303C924D-137E-4D8D-BCA6-EAE38672D119}" destId="{447F7D1C-D80B-4FC9-809B-52CCC8BB9408}" srcOrd="1" destOrd="0" presId="urn:microsoft.com/office/officeart/2005/8/layout/orgChart1"/>
    <dgm:cxn modelId="{946A6702-CB94-41E8-A839-3CEC7146804C}" type="presParOf" srcId="{303C924D-137E-4D8D-BCA6-EAE38672D119}" destId="{2E2D7A66-1FAD-460F-B533-6C49E88BF9B5}" srcOrd="2" destOrd="0" presId="urn:microsoft.com/office/officeart/2005/8/layout/orgChart1"/>
    <dgm:cxn modelId="{A4C7C284-C573-4F6E-A17D-FBACCD142822}" type="presParOf" srcId="{C41D0D6C-1C0C-4CF7-A955-EDC1653EE36D}" destId="{694CCA28-A406-49BC-B0A9-B58767C2DA24}" srcOrd="2" destOrd="0" presId="urn:microsoft.com/office/officeart/2005/8/layout/orgChart1"/>
    <dgm:cxn modelId="{36CF4CFC-CD74-4F33-B299-2A75386ACBEA}" type="presParOf" srcId="{694CCA28-A406-49BC-B0A9-B58767C2DA24}" destId="{0FED0E78-775D-4887-8455-195D09D73CCB}" srcOrd="0" destOrd="0" presId="urn:microsoft.com/office/officeart/2005/8/layout/orgChart1"/>
    <dgm:cxn modelId="{84316A39-61A4-4E3C-A796-47FE2029B1C4}" type="presParOf" srcId="{694CCA28-A406-49BC-B0A9-B58767C2DA24}" destId="{6B8849AD-3897-41EF-AAB2-5D4F84C17D9C}" srcOrd="1" destOrd="0" presId="urn:microsoft.com/office/officeart/2005/8/layout/orgChart1"/>
    <dgm:cxn modelId="{8B2DDF4A-07D4-42C2-AA74-D3652BF1BF5D}" type="presParOf" srcId="{6B8849AD-3897-41EF-AAB2-5D4F84C17D9C}" destId="{4F149D65-8AE0-472D-8DAC-2779D0129E1B}" srcOrd="0" destOrd="0" presId="urn:microsoft.com/office/officeart/2005/8/layout/orgChart1"/>
    <dgm:cxn modelId="{72BB9A56-A623-4665-80DA-EA019CCB861D}" type="presParOf" srcId="{4F149D65-8AE0-472D-8DAC-2779D0129E1B}" destId="{DD125F7E-AD81-445C-953B-A15E2A0D3EED}" srcOrd="0" destOrd="0" presId="urn:microsoft.com/office/officeart/2005/8/layout/orgChart1"/>
    <dgm:cxn modelId="{E43628A8-4D23-4AAC-A5EE-16F2C22ADB66}" type="presParOf" srcId="{4F149D65-8AE0-472D-8DAC-2779D0129E1B}" destId="{633D151D-3182-4F1A-AB85-D75E8237F98E}" srcOrd="1" destOrd="0" presId="urn:microsoft.com/office/officeart/2005/8/layout/orgChart1"/>
    <dgm:cxn modelId="{A5FF2779-F60F-4E9F-A910-7734AAE3F6F2}" type="presParOf" srcId="{6B8849AD-3897-41EF-AAB2-5D4F84C17D9C}" destId="{4DCD3FDA-2067-4A24-8830-53C0AA146774}" srcOrd="1" destOrd="0" presId="urn:microsoft.com/office/officeart/2005/8/layout/orgChart1"/>
    <dgm:cxn modelId="{76DA9E64-73E7-47EB-A514-8BEDA39D2FF4}" type="presParOf" srcId="{6B8849AD-3897-41EF-AAB2-5D4F84C17D9C}" destId="{712A8677-6CAE-4C5F-8C85-B7432C247A20}" srcOrd="2" destOrd="0" presId="urn:microsoft.com/office/officeart/2005/8/layout/orgChart1"/>
    <dgm:cxn modelId="{5770BE37-EDB6-4236-A7D6-31A95BDCFBD9}" type="presParOf" srcId="{BD7CD583-8EB6-4254-AE2E-AB26B2E57B06}" destId="{FB3D4B22-DFB7-4B99-87F9-FEF210BFB70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172F54-D6BF-420B-902C-273807FF348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314FFE-6504-4684-B455-DABA92E217A8}">
      <dgm:prSet phldrT="[Text]" custT="1"/>
      <dgm:spPr/>
      <dgm:t>
        <a:bodyPr/>
        <a:lstStyle/>
        <a:p>
          <a:r>
            <a:rPr lang="en-US" sz="4800" dirty="0"/>
            <a:t>Shaft Speed System</a:t>
          </a:r>
        </a:p>
      </dgm:t>
    </dgm:pt>
    <dgm:pt modelId="{BA4E01CA-2696-4B7B-8D56-883C787EDC7A}" type="parTrans" cxnId="{F54AA3FB-110F-4B21-9563-8B4727FB2E31}">
      <dgm:prSet/>
      <dgm:spPr/>
      <dgm:t>
        <a:bodyPr/>
        <a:lstStyle/>
        <a:p>
          <a:endParaRPr lang="en-US" sz="1200"/>
        </a:p>
      </dgm:t>
    </dgm:pt>
    <dgm:pt modelId="{BE5ACF2D-AA32-4355-9C7A-5C033428B4BD}" type="sibTrans" cxnId="{F54AA3FB-110F-4B21-9563-8B4727FB2E31}">
      <dgm:prSet/>
      <dgm:spPr/>
      <dgm:t>
        <a:bodyPr/>
        <a:lstStyle/>
        <a:p>
          <a:endParaRPr lang="en-US" sz="1200"/>
        </a:p>
      </dgm:t>
    </dgm:pt>
    <dgm:pt modelId="{BD9056B0-1647-4DA6-8836-F222EC46CE9B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2800" dirty="0"/>
            <a:t>Servo Hardware</a:t>
          </a:r>
        </a:p>
      </dgm:t>
    </dgm:pt>
    <dgm:pt modelId="{553FD71D-BF32-4B37-89F1-CBB68938048D}" type="parTrans" cxnId="{909255DD-B6C7-4811-B149-B68459117B72}">
      <dgm:prSet/>
      <dgm:spPr/>
      <dgm:t>
        <a:bodyPr/>
        <a:lstStyle/>
        <a:p>
          <a:endParaRPr lang="en-US" sz="1200"/>
        </a:p>
      </dgm:t>
    </dgm:pt>
    <dgm:pt modelId="{EB358713-6B02-4F33-BC1D-61D98D90D06B}" type="sibTrans" cxnId="{909255DD-B6C7-4811-B149-B68459117B72}">
      <dgm:prSet/>
      <dgm:spPr/>
      <dgm:t>
        <a:bodyPr/>
        <a:lstStyle/>
        <a:p>
          <a:endParaRPr lang="en-US" sz="1200"/>
        </a:p>
      </dgm:t>
    </dgm:pt>
    <dgm:pt modelId="{F1113D9E-9E1E-482C-80E7-C44946DB309D}">
      <dgm:prSet phldrT="[Text]" custT="1"/>
      <dgm:spPr>
        <a:solidFill>
          <a:srgbClr val="4EA72E">
            <a:lumMod val="7500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7780" tIns="17780" rIns="17780" bIns="17780" numCol="1" spcCol="1270" anchor="ctr" anchorCtr="0"/>
        <a:lstStyle/>
        <a:p>
          <a:r>
            <a:rPr lang="en-US" sz="2800" dirty="0"/>
            <a:t>Control Electronics</a:t>
          </a:r>
        </a:p>
      </dgm:t>
    </dgm:pt>
    <dgm:pt modelId="{E1C3953A-EFD1-4A81-8657-BE2081323429}" type="parTrans" cxnId="{078B26B1-1613-4F39-B9B7-8D19502E37C2}">
      <dgm:prSet/>
      <dgm:spPr/>
      <dgm:t>
        <a:bodyPr/>
        <a:lstStyle/>
        <a:p>
          <a:endParaRPr lang="en-US" sz="1200"/>
        </a:p>
      </dgm:t>
    </dgm:pt>
    <dgm:pt modelId="{DC00C6D7-F1DE-4C65-836C-DB4D8F3AAA7A}" type="sibTrans" cxnId="{078B26B1-1613-4F39-B9B7-8D19502E37C2}">
      <dgm:prSet/>
      <dgm:spPr/>
      <dgm:t>
        <a:bodyPr/>
        <a:lstStyle/>
        <a:p>
          <a:endParaRPr lang="en-US" sz="1200"/>
        </a:p>
      </dgm:t>
    </dgm:pt>
    <dgm:pt modelId="{EE956275-5427-40E7-B8C2-CE7FFA6EB40E}" type="asst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3200" dirty="0"/>
            <a:t>Stimpson J</a:t>
          </a:r>
        </a:p>
      </dgm:t>
    </dgm:pt>
    <dgm:pt modelId="{60D63F4F-C665-420D-9E1C-6AD7F0C2549B}" type="parTrans" cxnId="{6B740DFB-3FFE-44C5-ACDB-3ACE42112B54}">
      <dgm:prSet/>
      <dgm:spPr/>
      <dgm:t>
        <a:bodyPr/>
        <a:lstStyle/>
        <a:p>
          <a:endParaRPr lang="en-US"/>
        </a:p>
      </dgm:t>
    </dgm:pt>
    <dgm:pt modelId="{80BD2361-0B3D-479A-8F25-FD340D2B275F}" type="sibTrans" cxnId="{6B740DFB-3FFE-44C5-ACDB-3ACE42112B54}">
      <dgm:prSet/>
      <dgm:spPr/>
      <dgm:t>
        <a:bodyPr/>
        <a:lstStyle/>
        <a:p>
          <a:endParaRPr lang="en-US"/>
        </a:p>
      </dgm:t>
    </dgm:pt>
    <dgm:pt modelId="{BF11A029-A6AC-484C-9606-F92CA5565691}">
      <dgm:prSet phldrT="[Text]" custT="1"/>
      <dgm:spPr>
        <a:solidFill>
          <a:srgbClr val="A02B93">
            <a:lumMod val="7500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3970" tIns="13970" rIns="13970" bIns="13970" numCol="1" spcCol="1270" anchor="ctr" anchorCtr="0"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Servo Motor</a:t>
          </a:r>
        </a:p>
      </dgm:t>
    </dgm:pt>
    <dgm:pt modelId="{42208A92-7545-49A6-833B-B52A7068D009}" type="parTrans" cxnId="{7A18C083-165D-4E2B-8AE6-F62E212C2CDE}">
      <dgm:prSet/>
      <dgm:spPr/>
      <dgm:t>
        <a:bodyPr/>
        <a:lstStyle/>
        <a:p>
          <a:endParaRPr lang="en-US"/>
        </a:p>
      </dgm:t>
    </dgm:pt>
    <dgm:pt modelId="{F4D2EEF1-4BC2-4AA3-9194-5E810470E292}" type="sibTrans" cxnId="{7A18C083-165D-4E2B-8AE6-F62E212C2CDE}">
      <dgm:prSet/>
      <dgm:spPr/>
      <dgm:t>
        <a:bodyPr/>
        <a:lstStyle/>
        <a:p>
          <a:endParaRPr lang="en-US"/>
        </a:p>
      </dgm:t>
    </dgm:pt>
    <dgm:pt modelId="{9A253773-4492-4795-96C2-FAF952A4995E}">
      <dgm:prSet custT="1"/>
      <dgm:spPr>
        <a:solidFill>
          <a:srgbClr val="A02B93">
            <a:lumMod val="7500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3970" tIns="13970" rIns="13970" bIns="13970" numCol="1" spcCol="1270" anchor="ctr" anchorCtr="0"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Error Amplifier</a:t>
          </a:r>
        </a:p>
      </dgm:t>
    </dgm:pt>
    <dgm:pt modelId="{C4460E35-A202-44E8-AD3F-64F173E6DC3C}" type="parTrans" cxnId="{0A8AE3FC-7DCC-4852-8054-2673D92461DF}">
      <dgm:prSet/>
      <dgm:spPr/>
      <dgm:t>
        <a:bodyPr/>
        <a:lstStyle/>
        <a:p>
          <a:endParaRPr lang="en-US"/>
        </a:p>
      </dgm:t>
    </dgm:pt>
    <dgm:pt modelId="{F1FD9EEE-7D5B-47A0-A71D-4FBACF094EC6}" type="sibTrans" cxnId="{0A8AE3FC-7DCC-4852-8054-2673D92461DF}">
      <dgm:prSet/>
      <dgm:spPr/>
      <dgm:t>
        <a:bodyPr/>
        <a:lstStyle/>
        <a:p>
          <a:endParaRPr lang="en-US"/>
        </a:p>
      </dgm:t>
    </dgm:pt>
    <dgm:pt modelId="{9AE53B3B-A588-4CE1-B6A1-8798CF77AC8D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200" dirty="0"/>
            <a:t>Gear System</a:t>
          </a:r>
        </a:p>
      </dgm:t>
    </dgm:pt>
    <dgm:pt modelId="{1A0890BA-FE52-4736-85A8-085E0360D884}" type="parTrans" cxnId="{4666ACC0-64BF-4368-B881-ED866A709633}">
      <dgm:prSet/>
      <dgm:spPr/>
      <dgm:t>
        <a:bodyPr/>
        <a:lstStyle/>
        <a:p>
          <a:endParaRPr lang="en-US"/>
        </a:p>
      </dgm:t>
    </dgm:pt>
    <dgm:pt modelId="{7720D27D-7799-4799-8C1B-32994F0030B2}" type="sibTrans" cxnId="{4666ACC0-64BF-4368-B881-ED866A709633}">
      <dgm:prSet/>
      <dgm:spPr/>
      <dgm:t>
        <a:bodyPr/>
        <a:lstStyle/>
        <a:p>
          <a:endParaRPr lang="en-US"/>
        </a:p>
      </dgm:t>
    </dgm:pt>
    <dgm:pt modelId="{8127BC14-6F35-4111-AC2C-4CB0036D50A2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200" dirty="0"/>
            <a:t>Encoder</a:t>
          </a:r>
        </a:p>
      </dgm:t>
    </dgm:pt>
    <dgm:pt modelId="{CB2F9CDC-DC33-4F0F-8323-B4054ED950A4}" type="parTrans" cxnId="{3F91BAA8-C1E9-4B19-B42A-4E24E1935819}">
      <dgm:prSet/>
      <dgm:spPr/>
      <dgm:t>
        <a:bodyPr/>
        <a:lstStyle/>
        <a:p>
          <a:endParaRPr lang="en-US"/>
        </a:p>
      </dgm:t>
    </dgm:pt>
    <dgm:pt modelId="{ABB9356A-17CA-4705-BBC0-BCAE3928F169}" type="sibTrans" cxnId="{3F91BAA8-C1E9-4B19-B42A-4E24E1935819}">
      <dgm:prSet/>
      <dgm:spPr/>
      <dgm:t>
        <a:bodyPr/>
        <a:lstStyle/>
        <a:p>
          <a:endParaRPr lang="en-US"/>
        </a:p>
      </dgm:t>
    </dgm:pt>
    <dgm:pt modelId="{67BAD967-B78D-45B6-A8D8-0407105A0F3C}">
      <dgm:prSet custT="1"/>
      <dgm:spPr>
        <a:solidFill>
          <a:srgbClr val="A02B93">
            <a:lumMod val="7500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3970" tIns="13970" rIns="13970" bIns="13970" numCol="1" spcCol="1270" anchor="ctr" anchorCtr="0"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Interface Circuit</a:t>
          </a:r>
        </a:p>
      </dgm:t>
    </dgm:pt>
    <dgm:pt modelId="{0D0015F4-CE74-484A-86FD-EB4BE4453833}" type="parTrans" cxnId="{CAA83649-37A0-486E-923A-C69A30DE3C6E}">
      <dgm:prSet/>
      <dgm:spPr/>
      <dgm:t>
        <a:bodyPr/>
        <a:lstStyle/>
        <a:p>
          <a:endParaRPr lang="en-US"/>
        </a:p>
      </dgm:t>
    </dgm:pt>
    <dgm:pt modelId="{8E7C3423-8258-4404-9AB8-543C55FFE094}" type="sibTrans" cxnId="{CAA83649-37A0-486E-923A-C69A30DE3C6E}">
      <dgm:prSet/>
      <dgm:spPr/>
      <dgm:t>
        <a:bodyPr/>
        <a:lstStyle/>
        <a:p>
          <a:endParaRPr lang="en-US"/>
        </a:p>
      </dgm:t>
    </dgm:pt>
    <dgm:pt modelId="{4724BCDE-35EF-4C05-B8F0-D8135D265E24}" type="asst">
      <dgm:prSet custT="1"/>
      <dgm:spPr>
        <a:solidFill>
          <a:srgbClr val="E97132">
            <a:lumMod val="7500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20320" tIns="20320" rIns="20320" bIns="20320" numCol="1" spcCol="1270" anchor="ctr" anchorCtr="0"/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Ren</a:t>
          </a:r>
        </a:p>
      </dgm:t>
    </dgm:pt>
    <dgm:pt modelId="{A21E6657-8120-4E55-AC60-B4460A09BBFF}" type="parTrans" cxnId="{02D9C733-BEA2-4222-AD93-B54F12410AAD}">
      <dgm:prSet/>
      <dgm:spPr/>
      <dgm:t>
        <a:bodyPr/>
        <a:lstStyle/>
        <a:p>
          <a:endParaRPr lang="en-US"/>
        </a:p>
      </dgm:t>
    </dgm:pt>
    <dgm:pt modelId="{299813CE-FF1E-414D-B674-50FBFC94EB3B}" type="sibTrans" cxnId="{02D9C733-BEA2-4222-AD93-B54F12410AAD}">
      <dgm:prSet/>
      <dgm:spPr/>
      <dgm:t>
        <a:bodyPr/>
        <a:lstStyle/>
        <a:p>
          <a:endParaRPr lang="en-US"/>
        </a:p>
      </dgm:t>
    </dgm:pt>
    <dgm:pt modelId="{C76011EC-7DE3-4DCC-8459-A1482BE61EE6}" type="pres">
      <dgm:prSet presAssocID="{E2172F54-D6BF-420B-902C-273807FF348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D5C1524-042C-4F82-ADCA-B57BFFB44434}" type="pres">
      <dgm:prSet presAssocID="{A2314FFE-6504-4684-B455-DABA92E217A8}" presName="hierRoot1" presStyleCnt="0">
        <dgm:presLayoutVars>
          <dgm:hierBranch val="init"/>
        </dgm:presLayoutVars>
      </dgm:prSet>
      <dgm:spPr/>
    </dgm:pt>
    <dgm:pt modelId="{726C63EA-9E7B-426B-B429-062EB4E28999}" type="pres">
      <dgm:prSet presAssocID="{A2314FFE-6504-4684-B455-DABA92E217A8}" presName="rootComposite1" presStyleCnt="0"/>
      <dgm:spPr/>
    </dgm:pt>
    <dgm:pt modelId="{EC7D4C1B-8DE3-41AA-BE52-0BBBD128B5F7}" type="pres">
      <dgm:prSet presAssocID="{A2314FFE-6504-4684-B455-DABA92E217A8}" presName="rootText1" presStyleLbl="node0" presStyleIdx="0" presStyleCnt="1" custScaleX="535586">
        <dgm:presLayoutVars>
          <dgm:chPref val="3"/>
        </dgm:presLayoutVars>
      </dgm:prSet>
      <dgm:spPr/>
    </dgm:pt>
    <dgm:pt modelId="{67F268E6-AA7D-4711-9270-69EA83DA7BC6}" type="pres">
      <dgm:prSet presAssocID="{A2314FFE-6504-4684-B455-DABA92E217A8}" presName="rootConnector1" presStyleLbl="node1" presStyleIdx="0" presStyleCnt="0"/>
      <dgm:spPr/>
    </dgm:pt>
    <dgm:pt modelId="{64B00B60-55E7-41C3-AF87-7996784FCAAF}" type="pres">
      <dgm:prSet presAssocID="{A2314FFE-6504-4684-B455-DABA92E217A8}" presName="hierChild2" presStyleCnt="0"/>
      <dgm:spPr/>
    </dgm:pt>
    <dgm:pt modelId="{1B62E12A-115F-46CA-BAC0-8803CA09A87B}" type="pres">
      <dgm:prSet presAssocID="{553FD71D-BF32-4B37-89F1-CBB68938048D}" presName="Name37" presStyleLbl="parChTrans1D2" presStyleIdx="0" presStyleCnt="2"/>
      <dgm:spPr/>
    </dgm:pt>
    <dgm:pt modelId="{23969FFA-B328-4B48-BC7C-E0B396D92270}" type="pres">
      <dgm:prSet presAssocID="{BD9056B0-1647-4DA6-8836-F222EC46CE9B}" presName="hierRoot2" presStyleCnt="0">
        <dgm:presLayoutVars>
          <dgm:hierBranch val="init"/>
        </dgm:presLayoutVars>
      </dgm:prSet>
      <dgm:spPr/>
    </dgm:pt>
    <dgm:pt modelId="{C13D3475-1F2E-4E58-8CFB-3160EFA4BA5A}" type="pres">
      <dgm:prSet presAssocID="{BD9056B0-1647-4DA6-8836-F222EC46CE9B}" presName="rootComposite" presStyleCnt="0"/>
      <dgm:spPr/>
    </dgm:pt>
    <dgm:pt modelId="{0BA3E649-3D11-43B7-8042-986798E21005}" type="pres">
      <dgm:prSet presAssocID="{BD9056B0-1647-4DA6-8836-F222EC46CE9B}" presName="rootText" presStyleLbl="node2" presStyleIdx="0" presStyleCnt="2" custScaleX="230739" custLinFactX="-19441" custLinFactNeighborX="-100000">
        <dgm:presLayoutVars>
          <dgm:chPref val="3"/>
        </dgm:presLayoutVars>
      </dgm:prSet>
      <dgm:spPr/>
    </dgm:pt>
    <dgm:pt modelId="{E488A22A-0C2E-4D2C-BA9D-E05FA4D87C88}" type="pres">
      <dgm:prSet presAssocID="{BD9056B0-1647-4DA6-8836-F222EC46CE9B}" presName="rootConnector" presStyleLbl="node2" presStyleIdx="0" presStyleCnt="2"/>
      <dgm:spPr/>
    </dgm:pt>
    <dgm:pt modelId="{61E26E69-7ADB-4C94-A007-0983ACF175E0}" type="pres">
      <dgm:prSet presAssocID="{BD9056B0-1647-4DA6-8836-F222EC46CE9B}" presName="hierChild4" presStyleCnt="0"/>
      <dgm:spPr/>
    </dgm:pt>
    <dgm:pt modelId="{7D4E0516-F36D-454F-AAB1-8E6480F2578C}" type="pres">
      <dgm:prSet presAssocID="{42208A92-7545-49A6-833B-B52A7068D009}" presName="Name37" presStyleLbl="parChTrans1D3" presStyleIdx="0" presStyleCnt="7"/>
      <dgm:spPr/>
    </dgm:pt>
    <dgm:pt modelId="{DD0E38E0-648F-4CCD-BCAD-8E6869A46A72}" type="pres">
      <dgm:prSet presAssocID="{BF11A029-A6AC-484C-9606-F92CA5565691}" presName="hierRoot2" presStyleCnt="0">
        <dgm:presLayoutVars>
          <dgm:hierBranch val="init"/>
        </dgm:presLayoutVars>
      </dgm:prSet>
      <dgm:spPr/>
    </dgm:pt>
    <dgm:pt modelId="{CE8A9EE1-2CF0-4EF6-98CE-DB0A9C182A0B}" type="pres">
      <dgm:prSet presAssocID="{BF11A029-A6AC-484C-9606-F92CA5565691}" presName="rootComposite" presStyleCnt="0"/>
      <dgm:spPr/>
    </dgm:pt>
    <dgm:pt modelId="{23CAEA0D-9753-4896-86CF-09EBA4241233}" type="pres">
      <dgm:prSet presAssocID="{BF11A029-A6AC-484C-9606-F92CA5565691}" presName="rootText" presStyleLbl="node3" presStyleIdx="0" presStyleCnt="5" custLinFactX="-734" custLinFactNeighborX="-100000" custLinFactNeighborY="-1439">
        <dgm:presLayoutVars>
          <dgm:chPref val="3"/>
        </dgm:presLayoutVars>
      </dgm:prSet>
      <dgm:spPr>
        <a:xfrm>
          <a:off x="3191826" y="2840171"/>
          <a:ext cx="1337738" cy="668869"/>
        </a:xfrm>
        <a:prstGeom prst="rect">
          <a:avLst/>
        </a:prstGeom>
      </dgm:spPr>
    </dgm:pt>
    <dgm:pt modelId="{6AEFDB6B-29D5-41C9-8CB3-A16E81EEA291}" type="pres">
      <dgm:prSet presAssocID="{BF11A029-A6AC-484C-9606-F92CA5565691}" presName="rootConnector" presStyleLbl="node3" presStyleIdx="0" presStyleCnt="5"/>
      <dgm:spPr/>
    </dgm:pt>
    <dgm:pt modelId="{C9641CBE-58E9-491F-90CF-E857C375C3AF}" type="pres">
      <dgm:prSet presAssocID="{BF11A029-A6AC-484C-9606-F92CA5565691}" presName="hierChild4" presStyleCnt="0"/>
      <dgm:spPr/>
    </dgm:pt>
    <dgm:pt modelId="{44D0EC5A-0482-4E00-908D-BC62E940B448}" type="pres">
      <dgm:prSet presAssocID="{BF11A029-A6AC-484C-9606-F92CA5565691}" presName="hierChild5" presStyleCnt="0"/>
      <dgm:spPr/>
    </dgm:pt>
    <dgm:pt modelId="{30502C5C-1254-485E-A679-B2D6857E9558}" type="pres">
      <dgm:prSet presAssocID="{1A0890BA-FE52-4736-85A8-085E0360D884}" presName="Name37" presStyleLbl="parChTrans1D3" presStyleIdx="1" presStyleCnt="7"/>
      <dgm:spPr/>
    </dgm:pt>
    <dgm:pt modelId="{469D7276-09EF-4806-B1DA-47BB89374AC7}" type="pres">
      <dgm:prSet presAssocID="{9AE53B3B-A588-4CE1-B6A1-8798CF77AC8D}" presName="hierRoot2" presStyleCnt="0">
        <dgm:presLayoutVars>
          <dgm:hierBranch val="init"/>
        </dgm:presLayoutVars>
      </dgm:prSet>
      <dgm:spPr/>
    </dgm:pt>
    <dgm:pt modelId="{FA8F0981-5375-401E-8531-4038AB6B0167}" type="pres">
      <dgm:prSet presAssocID="{9AE53B3B-A588-4CE1-B6A1-8798CF77AC8D}" presName="rootComposite" presStyleCnt="0"/>
      <dgm:spPr/>
    </dgm:pt>
    <dgm:pt modelId="{291A311C-6E7C-4BB9-B2CD-CD1FE8EE3786}" type="pres">
      <dgm:prSet presAssocID="{9AE53B3B-A588-4CE1-B6A1-8798CF77AC8D}" presName="rootText" presStyleLbl="node3" presStyleIdx="1" presStyleCnt="5" custLinFactX="-734" custLinFactNeighborX="-100000" custLinFactNeighborY="-1439">
        <dgm:presLayoutVars>
          <dgm:chPref val="3"/>
        </dgm:presLayoutVars>
      </dgm:prSet>
      <dgm:spPr/>
    </dgm:pt>
    <dgm:pt modelId="{C1B37EB3-587E-4D63-828C-D30587AB479C}" type="pres">
      <dgm:prSet presAssocID="{9AE53B3B-A588-4CE1-B6A1-8798CF77AC8D}" presName="rootConnector" presStyleLbl="node3" presStyleIdx="1" presStyleCnt="5"/>
      <dgm:spPr/>
    </dgm:pt>
    <dgm:pt modelId="{AE5721FA-1FF1-4218-A7CD-04A95C8C2304}" type="pres">
      <dgm:prSet presAssocID="{9AE53B3B-A588-4CE1-B6A1-8798CF77AC8D}" presName="hierChild4" presStyleCnt="0"/>
      <dgm:spPr/>
    </dgm:pt>
    <dgm:pt modelId="{7C8DD080-359C-4366-A2D8-759416604BE6}" type="pres">
      <dgm:prSet presAssocID="{9AE53B3B-A588-4CE1-B6A1-8798CF77AC8D}" presName="hierChild5" presStyleCnt="0"/>
      <dgm:spPr/>
    </dgm:pt>
    <dgm:pt modelId="{1B5A1017-80D2-4F37-ADDD-822C1AAEE06C}" type="pres">
      <dgm:prSet presAssocID="{CB2F9CDC-DC33-4F0F-8323-B4054ED950A4}" presName="Name37" presStyleLbl="parChTrans1D3" presStyleIdx="2" presStyleCnt="7"/>
      <dgm:spPr/>
    </dgm:pt>
    <dgm:pt modelId="{B26C52E4-3EFB-43F9-894C-F0F74F70660B}" type="pres">
      <dgm:prSet presAssocID="{8127BC14-6F35-4111-AC2C-4CB0036D50A2}" presName="hierRoot2" presStyleCnt="0">
        <dgm:presLayoutVars>
          <dgm:hierBranch val="init"/>
        </dgm:presLayoutVars>
      </dgm:prSet>
      <dgm:spPr/>
    </dgm:pt>
    <dgm:pt modelId="{C7EB12F9-D746-49E6-A60D-9DA9F322F08B}" type="pres">
      <dgm:prSet presAssocID="{8127BC14-6F35-4111-AC2C-4CB0036D50A2}" presName="rootComposite" presStyleCnt="0"/>
      <dgm:spPr/>
    </dgm:pt>
    <dgm:pt modelId="{C6CFCEFD-9B10-40EC-BC4C-58B6CEB79AC3}" type="pres">
      <dgm:prSet presAssocID="{8127BC14-6F35-4111-AC2C-4CB0036D50A2}" presName="rootText" presStyleLbl="node3" presStyleIdx="2" presStyleCnt="5" custLinFactX="-734" custLinFactNeighborX="-100000" custLinFactNeighborY="-1439">
        <dgm:presLayoutVars>
          <dgm:chPref val="3"/>
        </dgm:presLayoutVars>
      </dgm:prSet>
      <dgm:spPr/>
    </dgm:pt>
    <dgm:pt modelId="{42A617C9-9876-43BC-B8B4-0BED35DF7EC4}" type="pres">
      <dgm:prSet presAssocID="{8127BC14-6F35-4111-AC2C-4CB0036D50A2}" presName="rootConnector" presStyleLbl="node3" presStyleIdx="2" presStyleCnt="5"/>
      <dgm:spPr/>
    </dgm:pt>
    <dgm:pt modelId="{54FFCF3A-6C6B-45B2-952C-DCA1BE766E81}" type="pres">
      <dgm:prSet presAssocID="{8127BC14-6F35-4111-AC2C-4CB0036D50A2}" presName="hierChild4" presStyleCnt="0"/>
      <dgm:spPr/>
    </dgm:pt>
    <dgm:pt modelId="{B0EE2872-D9BA-437F-A1D1-8F16C1EC169C}" type="pres">
      <dgm:prSet presAssocID="{8127BC14-6F35-4111-AC2C-4CB0036D50A2}" presName="hierChild5" presStyleCnt="0"/>
      <dgm:spPr/>
    </dgm:pt>
    <dgm:pt modelId="{6B2DBB36-4DC7-4331-82A6-30567D40C804}" type="pres">
      <dgm:prSet presAssocID="{BD9056B0-1647-4DA6-8836-F222EC46CE9B}" presName="hierChild5" presStyleCnt="0"/>
      <dgm:spPr/>
    </dgm:pt>
    <dgm:pt modelId="{FFF6F11F-587B-4AED-859F-AA3ECBCB0BFA}" type="pres">
      <dgm:prSet presAssocID="{A21E6657-8120-4E55-AC60-B4460A09BBFF}" presName="Name111" presStyleLbl="parChTrans1D3" presStyleIdx="3" presStyleCnt="7"/>
      <dgm:spPr/>
    </dgm:pt>
    <dgm:pt modelId="{520937DA-DF6E-445E-9985-390FDA936F35}" type="pres">
      <dgm:prSet presAssocID="{4724BCDE-35EF-4C05-B8F0-D8135D265E24}" presName="hierRoot3" presStyleCnt="0">
        <dgm:presLayoutVars>
          <dgm:hierBranch val="init"/>
        </dgm:presLayoutVars>
      </dgm:prSet>
      <dgm:spPr/>
    </dgm:pt>
    <dgm:pt modelId="{5902D7EE-AF1E-4F05-91B7-105D2B502EFD}" type="pres">
      <dgm:prSet presAssocID="{4724BCDE-35EF-4C05-B8F0-D8135D265E24}" presName="rootComposite3" presStyleCnt="0"/>
      <dgm:spPr/>
    </dgm:pt>
    <dgm:pt modelId="{859A0CEB-229A-4241-A799-4C00FC2A489C}" type="pres">
      <dgm:prSet presAssocID="{4724BCDE-35EF-4C05-B8F0-D8135D265E24}" presName="rootText3" presStyleLbl="asst2" presStyleIdx="0" presStyleCnt="2">
        <dgm:presLayoutVars>
          <dgm:chPref val="3"/>
        </dgm:presLayoutVars>
      </dgm:prSet>
      <dgm:spPr>
        <a:xfrm>
          <a:off x="2598179" y="1900001"/>
          <a:ext cx="1337738" cy="668869"/>
        </a:xfrm>
        <a:prstGeom prst="rect">
          <a:avLst/>
        </a:prstGeom>
      </dgm:spPr>
    </dgm:pt>
    <dgm:pt modelId="{E0264C57-1ED3-4F0A-91A0-601576F67B1F}" type="pres">
      <dgm:prSet presAssocID="{4724BCDE-35EF-4C05-B8F0-D8135D265E24}" presName="rootConnector3" presStyleLbl="asst2" presStyleIdx="0" presStyleCnt="2"/>
      <dgm:spPr/>
    </dgm:pt>
    <dgm:pt modelId="{DF1E9501-F309-4C4A-BA03-1BE25DB97485}" type="pres">
      <dgm:prSet presAssocID="{4724BCDE-35EF-4C05-B8F0-D8135D265E24}" presName="hierChild6" presStyleCnt="0"/>
      <dgm:spPr/>
    </dgm:pt>
    <dgm:pt modelId="{D14C07E7-4BB8-4E79-B3B3-91518FE3808D}" type="pres">
      <dgm:prSet presAssocID="{4724BCDE-35EF-4C05-B8F0-D8135D265E24}" presName="hierChild7" presStyleCnt="0"/>
      <dgm:spPr/>
    </dgm:pt>
    <dgm:pt modelId="{939389FF-3C80-4F75-BA03-120865AD7323}" type="pres">
      <dgm:prSet presAssocID="{E1C3953A-EFD1-4A81-8657-BE2081323429}" presName="Name37" presStyleLbl="parChTrans1D2" presStyleIdx="1" presStyleCnt="2"/>
      <dgm:spPr/>
    </dgm:pt>
    <dgm:pt modelId="{C3A67B46-4665-48CA-8C10-C20F5B4D345A}" type="pres">
      <dgm:prSet presAssocID="{F1113D9E-9E1E-482C-80E7-C44946DB309D}" presName="hierRoot2" presStyleCnt="0">
        <dgm:presLayoutVars>
          <dgm:hierBranch val="init"/>
        </dgm:presLayoutVars>
      </dgm:prSet>
      <dgm:spPr/>
    </dgm:pt>
    <dgm:pt modelId="{F70CF585-4656-4BA0-84D4-555075DDAE2C}" type="pres">
      <dgm:prSet presAssocID="{F1113D9E-9E1E-482C-80E7-C44946DB309D}" presName="rootComposite" presStyleCnt="0"/>
      <dgm:spPr/>
    </dgm:pt>
    <dgm:pt modelId="{3C058D8D-D23A-45BC-813D-551DB1A85C14}" type="pres">
      <dgm:prSet presAssocID="{F1113D9E-9E1E-482C-80E7-C44946DB309D}" presName="rootText" presStyleLbl="node2" presStyleIdx="1" presStyleCnt="2" custScaleX="230739" custLinFactNeighborX="52519" custLinFactNeighborY="-2790">
        <dgm:presLayoutVars>
          <dgm:chPref val="3"/>
        </dgm:presLayoutVars>
      </dgm:prSet>
      <dgm:spPr>
        <a:xfrm>
          <a:off x="7209705" y="950207"/>
          <a:ext cx="3086684" cy="668869"/>
        </a:xfrm>
        <a:prstGeom prst="rect">
          <a:avLst/>
        </a:prstGeom>
      </dgm:spPr>
    </dgm:pt>
    <dgm:pt modelId="{E3180AFF-C018-4631-8DCB-E675F133EDB1}" type="pres">
      <dgm:prSet presAssocID="{F1113D9E-9E1E-482C-80E7-C44946DB309D}" presName="rootConnector" presStyleLbl="node2" presStyleIdx="1" presStyleCnt="2"/>
      <dgm:spPr/>
    </dgm:pt>
    <dgm:pt modelId="{3678CC0F-0EF9-4E71-B5F1-AEFAEF561A50}" type="pres">
      <dgm:prSet presAssocID="{F1113D9E-9E1E-482C-80E7-C44946DB309D}" presName="hierChild4" presStyleCnt="0"/>
      <dgm:spPr/>
    </dgm:pt>
    <dgm:pt modelId="{9E31657D-C84E-432A-9CA2-A7567D651EC7}" type="pres">
      <dgm:prSet presAssocID="{C4460E35-A202-44E8-AD3F-64F173E6DC3C}" presName="Name37" presStyleLbl="parChTrans1D3" presStyleIdx="4" presStyleCnt="7"/>
      <dgm:spPr/>
    </dgm:pt>
    <dgm:pt modelId="{55EFF573-AAB6-4E92-B224-352529F3A732}" type="pres">
      <dgm:prSet presAssocID="{9A253773-4492-4795-96C2-FAF952A4995E}" presName="hierRoot2" presStyleCnt="0">
        <dgm:presLayoutVars>
          <dgm:hierBranch val="init"/>
        </dgm:presLayoutVars>
      </dgm:prSet>
      <dgm:spPr/>
    </dgm:pt>
    <dgm:pt modelId="{09E829EF-BC9D-4240-BEFD-60EBCFBFCCB0}" type="pres">
      <dgm:prSet presAssocID="{9A253773-4492-4795-96C2-FAF952A4995E}" presName="rootComposite" presStyleCnt="0"/>
      <dgm:spPr/>
    </dgm:pt>
    <dgm:pt modelId="{BACE6EF6-3C2B-4858-B296-0CA8525D4B10}" type="pres">
      <dgm:prSet presAssocID="{9A253773-4492-4795-96C2-FAF952A4995E}" presName="rootText" presStyleLbl="node3" presStyleIdx="3" presStyleCnt="5" custLinFactNeighborX="94945" custLinFactNeighborY="-2834">
        <dgm:presLayoutVars>
          <dgm:chPref val="3"/>
        </dgm:presLayoutVars>
      </dgm:prSet>
      <dgm:spPr>
        <a:xfrm>
          <a:off x="9466354" y="2840171"/>
          <a:ext cx="1337738" cy="668869"/>
        </a:xfrm>
        <a:prstGeom prst="rect">
          <a:avLst/>
        </a:prstGeom>
      </dgm:spPr>
    </dgm:pt>
    <dgm:pt modelId="{7722769F-4D6A-47E7-89CE-41E9B8BBB407}" type="pres">
      <dgm:prSet presAssocID="{9A253773-4492-4795-96C2-FAF952A4995E}" presName="rootConnector" presStyleLbl="node3" presStyleIdx="3" presStyleCnt="5"/>
      <dgm:spPr/>
    </dgm:pt>
    <dgm:pt modelId="{2007C57F-2304-405C-8DCB-413008968C51}" type="pres">
      <dgm:prSet presAssocID="{9A253773-4492-4795-96C2-FAF952A4995E}" presName="hierChild4" presStyleCnt="0"/>
      <dgm:spPr/>
    </dgm:pt>
    <dgm:pt modelId="{A58BD34D-9746-4D10-8C7F-CE049287DF9D}" type="pres">
      <dgm:prSet presAssocID="{9A253773-4492-4795-96C2-FAF952A4995E}" presName="hierChild5" presStyleCnt="0"/>
      <dgm:spPr/>
    </dgm:pt>
    <dgm:pt modelId="{2899EFED-D634-4824-BE48-92E8F63F44B8}" type="pres">
      <dgm:prSet presAssocID="{0D0015F4-CE74-484A-86FD-EB4BE4453833}" presName="Name37" presStyleLbl="parChTrans1D3" presStyleIdx="5" presStyleCnt="7"/>
      <dgm:spPr/>
    </dgm:pt>
    <dgm:pt modelId="{E9543201-1E95-4EB2-891B-9FFDFD66D709}" type="pres">
      <dgm:prSet presAssocID="{67BAD967-B78D-45B6-A8D8-0407105A0F3C}" presName="hierRoot2" presStyleCnt="0">
        <dgm:presLayoutVars>
          <dgm:hierBranch val="init"/>
        </dgm:presLayoutVars>
      </dgm:prSet>
      <dgm:spPr/>
    </dgm:pt>
    <dgm:pt modelId="{CF0AFF36-6E19-483B-A4B2-738A6B047CAD}" type="pres">
      <dgm:prSet presAssocID="{67BAD967-B78D-45B6-A8D8-0407105A0F3C}" presName="rootComposite" presStyleCnt="0"/>
      <dgm:spPr/>
    </dgm:pt>
    <dgm:pt modelId="{A013D4A7-7C7B-41FA-B7B4-A25D7CB35772}" type="pres">
      <dgm:prSet presAssocID="{67BAD967-B78D-45B6-A8D8-0407105A0F3C}" presName="rootText" presStyleLbl="node3" presStyleIdx="4" presStyleCnt="5" custLinFactNeighborX="97037" custLinFactNeighborY="-5624">
        <dgm:presLayoutVars>
          <dgm:chPref val="3"/>
        </dgm:presLayoutVars>
      </dgm:prSet>
      <dgm:spPr>
        <a:xfrm>
          <a:off x="9466354" y="3789965"/>
          <a:ext cx="1337738" cy="668869"/>
        </a:xfrm>
        <a:prstGeom prst="rect">
          <a:avLst/>
        </a:prstGeom>
      </dgm:spPr>
    </dgm:pt>
    <dgm:pt modelId="{E830B5A4-29E8-43DF-A498-3129A679C462}" type="pres">
      <dgm:prSet presAssocID="{67BAD967-B78D-45B6-A8D8-0407105A0F3C}" presName="rootConnector" presStyleLbl="node3" presStyleIdx="4" presStyleCnt="5"/>
      <dgm:spPr/>
    </dgm:pt>
    <dgm:pt modelId="{B336E81A-9F7C-44E4-B743-705B07EE5BEE}" type="pres">
      <dgm:prSet presAssocID="{67BAD967-B78D-45B6-A8D8-0407105A0F3C}" presName="hierChild4" presStyleCnt="0"/>
      <dgm:spPr/>
    </dgm:pt>
    <dgm:pt modelId="{1BE4456C-F622-4656-A6D9-8892DF73E1BA}" type="pres">
      <dgm:prSet presAssocID="{67BAD967-B78D-45B6-A8D8-0407105A0F3C}" presName="hierChild5" presStyleCnt="0"/>
      <dgm:spPr/>
    </dgm:pt>
    <dgm:pt modelId="{38AC3339-7E20-454E-AA4D-2CBA2998692B}" type="pres">
      <dgm:prSet presAssocID="{F1113D9E-9E1E-482C-80E7-C44946DB309D}" presName="hierChild5" presStyleCnt="0"/>
      <dgm:spPr/>
    </dgm:pt>
    <dgm:pt modelId="{8EC7C2BD-374C-4E84-A946-EA677CA986ED}" type="pres">
      <dgm:prSet presAssocID="{60D63F4F-C665-420D-9E1C-6AD7F0C2549B}" presName="Name111" presStyleLbl="parChTrans1D3" presStyleIdx="6" presStyleCnt="7"/>
      <dgm:spPr/>
    </dgm:pt>
    <dgm:pt modelId="{1ED5B1FB-0BB2-4919-B6B3-8168F9B588CB}" type="pres">
      <dgm:prSet presAssocID="{EE956275-5427-40E7-B8C2-CE7FFA6EB40E}" presName="hierRoot3" presStyleCnt="0">
        <dgm:presLayoutVars>
          <dgm:hierBranch val="init"/>
        </dgm:presLayoutVars>
      </dgm:prSet>
      <dgm:spPr/>
    </dgm:pt>
    <dgm:pt modelId="{E01A1F5F-CF8B-44F1-B88E-1F854AAD4BE7}" type="pres">
      <dgm:prSet presAssocID="{EE956275-5427-40E7-B8C2-CE7FFA6EB40E}" presName="rootComposite3" presStyleCnt="0"/>
      <dgm:spPr/>
    </dgm:pt>
    <dgm:pt modelId="{CD0DE2D3-2EEB-41D6-A0D1-3B6AE32F77EE}" type="pres">
      <dgm:prSet presAssocID="{EE956275-5427-40E7-B8C2-CE7FFA6EB40E}" presName="rootText3" presStyleLbl="asst2" presStyleIdx="1" presStyleCnt="2" custScaleX="193755" custLinFactX="100000" custLinFactNeighborX="193599" custLinFactNeighborY="-8370">
        <dgm:presLayoutVars>
          <dgm:chPref val="3"/>
        </dgm:presLayoutVars>
      </dgm:prSet>
      <dgm:spPr/>
    </dgm:pt>
    <dgm:pt modelId="{D70B2D5E-DECD-44FB-AE53-353590CF7A9A}" type="pres">
      <dgm:prSet presAssocID="{EE956275-5427-40E7-B8C2-CE7FFA6EB40E}" presName="rootConnector3" presStyleLbl="asst2" presStyleIdx="1" presStyleCnt="2"/>
      <dgm:spPr/>
    </dgm:pt>
    <dgm:pt modelId="{9BC58035-DBA0-43F9-8B62-40CC1202E936}" type="pres">
      <dgm:prSet presAssocID="{EE956275-5427-40E7-B8C2-CE7FFA6EB40E}" presName="hierChild6" presStyleCnt="0"/>
      <dgm:spPr/>
    </dgm:pt>
    <dgm:pt modelId="{AA89BBED-49BA-4686-8E55-CE3DADE66D79}" type="pres">
      <dgm:prSet presAssocID="{EE956275-5427-40E7-B8C2-CE7FFA6EB40E}" presName="hierChild7" presStyleCnt="0"/>
      <dgm:spPr/>
    </dgm:pt>
    <dgm:pt modelId="{C1BBC594-4FBC-4FF3-94D4-5171E0CF4AC2}" type="pres">
      <dgm:prSet presAssocID="{A2314FFE-6504-4684-B455-DABA92E217A8}" presName="hierChild3" presStyleCnt="0"/>
      <dgm:spPr/>
    </dgm:pt>
  </dgm:ptLst>
  <dgm:cxnLst>
    <dgm:cxn modelId="{1DC12A0E-A912-4776-8B43-55C3B34205A2}" type="presOf" srcId="{9A253773-4492-4795-96C2-FAF952A4995E}" destId="{7722769F-4D6A-47E7-89CE-41E9B8BBB407}" srcOrd="1" destOrd="0" presId="urn:microsoft.com/office/officeart/2005/8/layout/orgChart1"/>
    <dgm:cxn modelId="{28C7DE14-F592-400D-B61C-8911CA7CEDC3}" type="presOf" srcId="{F1113D9E-9E1E-482C-80E7-C44946DB309D}" destId="{E3180AFF-C018-4631-8DCB-E675F133EDB1}" srcOrd="1" destOrd="0" presId="urn:microsoft.com/office/officeart/2005/8/layout/orgChart1"/>
    <dgm:cxn modelId="{69A3D62B-5AA3-480A-AEF6-3762E31F0589}" type="presOf" srcId="{A21E6657-8120-4E55-AC60-B4460A09BBFF}" destId="{FFF6F11F-587B-4AED-859F-AA3ECBCB0BFA}" srcOrd="0" destOrd="0" presId="urn:microsoft.com/office/officeart/2005/8/layout/orgChart1"/>
    <dgm:cxn modelId="{02D9C733-BEA2-4222-AD93-B54F12410AAD}" srcId="{BD9056B0-1647-4DA6-8836-F222EC46CE9B}" destId="{4724BCDE-35EF-4C05-B8F0-D8135D265E24}" srcOrd="3" destOrd="0" parTransId="{A21E6657-8120-4E55-AC60-B4460A09BBFF}" sibTransId="{299813CE-FF1E-414D-B674-50FBFC94EB3B}"/>
    <dgm:cxn modelId="{CBB84836-1567-4137-A44F-DBB9CB9947A5}" type="presOf" srcId="{8127BC14-6F35-4111-AC2C-4CB0036D50A2}" destId="{42A617C9-9876-43BC-B8B4-0BED35DF7EC4}" srcOrd="1" destOrd="0" presId="urn:microsoft.com/office/officeart/2005/8/layout/orgChart1"/>
    <dgm:cxn modelId="{64F4AC39-F032-4B1F-B6C2-29AF38EA9765}" type="presOf" srcId="{9A253773-4492-4795-96C2-FAF952A4995E}" destId="{BACE6EF6-3C2B-4858-B296-0CA8525D4B10}" srcOrd="0" destOrd="0" presId="urn:microsoft.com/office/officeart/2005/8/layout/orgChart1"/>
    <dgm:cxn modelId="{25C20D3A-776D-4BC8-90B5-8B48AE231C75}" type="presOf" srcId="{4724BCDE-35EF-4C05-B8F0-D8135D265E24}" destId="{859A0CEB-229A-4241-A799-4C00FC2A489C}" srcOrd="0" destOrd="0" presId="urn:microsoft.com/office/officeart/2005/8/layout/orgChart1"/>
    <dgm:cxn modelId="{64A9D73F-658E-4DFA-886D-AB3F05F6B9DB}" type="presOf" srcId="{CB2F9CDC-DC33-4F0F-8323-B4054ED950A4}" destId="{1B5A1017-80D2-4F37-ADDD-822C1AAEE06C}" srcOrd="0" destOrd="0" presId="urn:microsoft.com/office/officeart/2005/8/layout/orgChart1"/>
    <dgm:cxn modelId="{CEAFF060-B8E0-4F89-A51F-C8FF19C86649}" type="presOf" srcId="{C4460E35-A202-44E8-AD3F-64F173E6DC3C}" destId="{9E31657D-C84E-432A-9CA2-A7567D651EC7}" srcOrd="0" destOrd="0" presId="urn:microsoft.com/office/officeart/2005/8/layout/orgChart1"/>
    <dgm:cxn modelId="{B3154545-6458-438F-9E42-CAA3CF4CB5E5}" type="presOf" srcId="{1A0890BA-FE52-4736-85A8-085E0360D884}" destId="{30502C5C-1254-485E-A679-B2D6857E9558}" srcOrd="0" destOrd="0" presId="urn:microsoft.com/office/officeart/2005/8/layout/orgChart1"/>
    <dgm:cxn modelId="{EE81AF66-D2AF-4078-A395-E76B6386C928}" type="presOf" srcId="{9AE53B3B-A588-4CE1-B6A1-8798CF77AC8D}" destId="{291A311C-6E7C-4BB9-B2CD-CD1FE8EE3786}" srcOrd="0" destOrd="0" presId="urn:microsoft.com/office/officeart/2005/8/layout/orgChart1"/>
    <dgm:cxn modelId="{B84ECA47-C143-4CC2-AEA8-8DBC9818704D}" type="presOf" srcId="{60D63F4F-C665-420D-9E1C-6AD7F0C2549B}" destId="{8EC7C2BD-374C-4E84-A946-EA677CA986ED}" srcOrd="0" destOrd="0" presId="urn:microsoft.com/office/officeart/2005/8/layout/orgChart1"/>
    <dgm:cxn modelId="{CAA83649-37A0-486E-923A-C69A30DE3C6E}" srcId="{F1113D9E-9E1E-482C-80E7-C44946DB309D}" destId="{67BAD967-B78D-45B6-A8D8-0407105A0F3C}" srcOrd="2" destOrd="0" parTransId="{0D0015F4-CE74-484A-86FD-EB4BE4453833}" sibTransId="{8E7C3423-8258-4404-9AB8-543C55FFE094}"/>
    <dgm:cxn modelId="{EBC25D69-926E-4EF5-A93E-6E4696FDB9E1}" type="presOf" srcId="{9AE53B3B-A588-4CE1-B6A1-8798CF77AC8D}" destId="{C1B37EB3-587E-4D63-828C-D30587AB479C}" srcOrd="1" destOrd="0" presId="urn:microsoft.com/office/officeart/2005/8/layout/orgChart1"/>
    <dgm:cxn modelId="{F0091E6A-993D-4911-AC18-4BACEE6C7A9F}" type="presOf" srcId="{67BAD967-B78D-45B6-A8D8-0407105A0F3C}" destId="{A013D4A7-7C7B-41FA-B7B4-A25D7CB35772}" srcOrd="0" destOrd="0" presId="urn:microsoft.com/office/officeart/2005/8/layout/orgChart1"/>
    <dgm:cxn modelId="{6D096D6E-A689-43CC-9A23-963F13B71E02}" type="presOf" srcId="{A2314FFE-6504-4684-B455-DABA92E217A8}" destId="{EC7D4C1B-8DE3-41AA-BE52-0BBBD128B5F7}" srcOrd="0" destOrd="0" presId="urn:microsoft.com/office/officeart/2005/8/layout/orgChart1"/>
    <dgm:cxn modelId="{40CB2453-86E9-4116-8213-35D1B1FB882D}" type="presOf" srcId="{553FD71D-BF32-4B37-89F1-CBB68938048D}" destId="{1B62E12A-115F-46CA-BAC0-8803CA09A87B}" srcOrd="0" destOrd="0" presId="urn:microsoft.com/office/officeart/2005/8/layout/orgChart1"/>
    <dgm:cxn modelId="{B69E4453-F9B7-4ADB-8D30-D37FB183449D}" type="presOf" srcId="{EE956275-5427-40E7-B8C2-CE7FFA6EB40E}" destId="{CD0DE2D3-2EEB-41D6-A0D1-3B6AE32F77EE}" srcOrd="0" destOrd="0" presId="urn:microsoft.com/office/officeart/2005/8/layout/orgChart1"/>
    <dgm:cxn modelId="{BF7E0E58-2691-4F71-BB17-068106817DAB}" type="presOf" srcId="{4724BCDE-35EF-4C05-B8F0-D8135D265E24}" destId="{E0264C57-1ED3-4F0A-91A0-601576F67B1F}" srcOrd="1" destOrd="0" presId="urn:microsoft.com/office/officeart/2005/8/layout/orgChart1"/>
    <dgm:cxn modelId="{7A18C083-165D-4E2B-8AE6-F62E212C2CDE}" srcId="{BD9056B0-1647-4DA6-8836-F222EC46CE9B}" destId="{BF11A029-A6AC-484C-9606-F92CA5565691}" srcOrd="0" destOrd="0" parTransId="{42208A92-7545-49A6-833B-B52A7068D009}" sibTransId="{F4D2EEF1-4BC2-4AA3-9194-5E810470E292}"/>
    <dgm:cxn modelId="{22493C89-BDCB-47AF-8F95-1B6EE64D7E34}" type="presOf" srcId="{BD9056B0-1647-4DA6-8836-F222EC46CE9B}" destId="{0BA3E649-3D11-43B7-8042-986798E21005}" srcOrd="0" destOrd="0" presId="urn:microsoft.com/office/officeart/2005/8/layout/orgChart1"/>
    <dgm:cxn modelId="{A839A58B-7B41-4BA5-8C08-BE2B63813AE7}" type="presOf" srcId="{42208A92-7545-49A6-833B-B52A7068D009}" destId="{7D4E0516-F36D-454F-AAB1-8E6480F2578C}" srcOrd="0" destOrd="0" presId="urn:microsoft.com/office/officeart/2005/8/layout/orgChart1"/>
    <dgm:cxn modelId="{68B1FC9F-6BE0-4985-B549-FFD531D140F2}" type="presOf" srcId="{E2172F54-D6BF-420B-902C-273807FF348D}" destId="{C76011EC-7DE3-4DCC-8459-A1482BE61EE6}" srcOrd="0" destOrd="0" presId="urn:microsoft.com/office/officeart/2005/8/layout/orgChart1"/>
    <dgm:cxn modelId="{19B2BAA5-61D2-4483-B3D6-B129063154D7}" type="presOf" srcId="{0D0015F4-CE74-484A-86FD-EB4BE4453833}" destId="{2899EFED-D634-4824-BE48-92E8F63F44B8}" srcOrd="0" destOrd="0" presId="urn:microsoft.com/office/officeart/2005/8/layout/orgChart1"/>
    <dgm:cxn modelId="{3F91BAA8-C1E9-4B19-B42A-4E24E1935819}" srcId="{BD9056B0-1647-4DA6-8836-F222EC46CE9B}" destId="{8127BC14-6F35-4111-AC2C-4CB0036D50A2}" srcOrd="2" destOrd="0" parTransId="{CB2F9CDC-DC33-4F0F-8323-B4054ED950A4}" sibTransId="{ABB9356A-17CA-4705-BBC0-BCAE3928F169}"/>
    <dgm:cxn modelId="{90C7B1AA-9CC2-488A-8A3D-717ACC46ADAA}" type="presOf" srcId="{BF11A029-A6AC-484C-9606-F92CA5565691}" destId="{6AEFDB6B-29D5-41C9-8CB3-A16E81EEA291}" srcOrd="1" destOrd="0" presId="urn:microsoft.com/office/officeart/2005/8/layout/orgChart1"/>
    <dgm:cxn modelId="{078B26B1-1613-4F39-B9B7-8D19502E37C2}" srcId="{A2314FFE-6504-4684-B455-DABA92E217A8}" destId="{F1113D9E-9E1E-482C-80E7-C44946DB309D}" srcOrd="1" destOrd="0" parTransId="{E1C3953A-EFD1-4A81-8657-BE2081323429}" sibTransId="{DC00C6D7-F1DE-4C65-836C-DB4D8F3AAA7A}"/>
    <dgm:cxn modelId="{4666ACC0-64BF-4368-B881-ED866A709633}" srcId="{BD9056B0-1647-4DA6-8836-F222EC46CE9B}" destId="{9AE53B3B-A588-4CE1-B6A1-8798CF77AC8D}" srcOrd="1" destOrd="0" parTransId="{1A0890BA-FE52-4736-85A8-085E0360D884}" sibTransId="{7720D27D-7799-4799-8C1B-32994F0030B2}"/>
    <dgm:cxn modelId="{32A48FC3-C375-4577-A822-9474F8A9A853}" type="presOf" srcId="{BF11A029-A6AC-484C-9606-F92CA5565691}" destId="{23CAEA0D-9753-4896-86CF-09EBA4241233}" srcOrd="0" destOrd="0" presId="urn:microsoft.com/office/officeart/2005/8/layout/orgChart1"/>
    <dgm:cxn modelId="{7E9F24C7-A2A8-4B3B-9096-C03E52787323}" type="presOf" srcId="{67BAD967-B78D-45B6-A8D8-0407105A0F3C}" destId="{E830B5A4-29E8-43DF-A498-3129A679C462}" srcOrd="1" destOrd="0" presId="urn:microsoft.com/office/officeart/2005/8/layout/orgChart1"/>
    <dgm:cxn modelId="{0509BAD5-0274-4420-AEFE-910F55D5719B}" type="presOf" srcId="{A2314FFE-6504-4684-B455-DABA92E217A8}" destId="{67F268E6-AA7D-4711-9270-69EA83DA7BC6}" srcOrd="1" destOrd="0" presId="urn:microsoft.com/office/officeart/2005/8/layout/orgChart1"/>
    <dgm:cxn modelId="{456FA0D6-BF0F-455F-B631-CE3978147341}" type="presOf" srcId="{EE956275-5427-40E7-B8C2-CE7FFA6EB40E}" destId="{D70B2D5E-DECD-44FB-AE53-353590CF7A9A}" srcOrd="1" destOrd="0" presId="urn:microsoft.com/office/officeart/2005/8/layout/orgChart1"/>
    <dgm:cxn modelId="{909255DD-B6C7-4811-B149-B68459117B72}" srcId="{A2314FFE-6504-4684-B455-DABA92E217A8}" destId="{BD9056B0-1647-4DA6-8836-F222EC46CE9B}" srcOrd="0" destOrd="0" parTransId="{553FD71D-BF32-4B37-89F1-CBB68938048D}" sibTransId="{EB358713-6B02-4F33-BC1D-61D98D90D06B}"/>
    <dgm:cxn modelId="{CDADD8DF-D149-4CEC-A922-6A3D91C0893E}" type="presOf" srcId="{8127BC14-6F35-4111-AC2C-4CB0036D50A2}" destId="{C6CFCEFD-9B10-40EC-BC4C-58B6CEB79AC3}" srcOrd="0" destOrd="0" presId="urn:microsoft.com/office/officeart/2005/8/layout/orgChart1"/>
    <dgm:cxn modelId="{723136EB-B322-4BB2-8C6E-348BF012E1FC}" type="presOf" srcId="{BD9056B0-1647-4DA6-8836-F222EC46CE9B}" destId="{E488A22A-0C2E-4D2C-BA9D-E05FA4D87C88}" srcOrd="1" destOrd="0" presId="urn:microsoft.com/office/officeart/2005/8/layout/orgChart1"/>
    <dgm:cxn modelId="{EAB5D1F3-F2ED-4807-807E-A7DA49BDDA4C}" type="presOf" srcId="{F1113D9E-9E1E-482C-80E7-C44946DB309D}" destId="{3C058D8D-D23A-45BC-813D-551DB1A85C14}" srcOrd="0" destOrd="0" presId="urn:microsoft.com/office/officeart/2005/8/layout/orgChart1"/>
    <dgm:cxn modelId="{6A4E7EF7-D879-4E6D-871C-58BB5F9005B1}" type="presOf" srcId="{E1C3953A-EFD1-4A81-8657-BE2081323429}" destId="{939389FF-3C80-4F75-BA03-120865AD7323}" srcOrd="0" destOrd="0" presId="urn:microsoft.com/office/officeart/2005/8/layout/orgChart1"/>
    <dgm:cxn modelId="{6B740DFB-3FFE-44C5-ACDB-3ACE42112B54}" srcId="{F1113D9E-9E1E-482C-80E7-C44946DB309D}" destId="{EE956275-5427-40E7-B8C2-CE7FFA6EB40E}" srcOrd="0" destOrd="0" parTransId="{60D63F4F-C665-420D-9E1C-6AD7F0C2549B}" sibTransId="{80BD2361-0B3D-479A-8F25-FD340D2B275F}"/>
    <dgm:cxn modelId="{F54AA3FB-110F-4B21-9563-8B4727FB2E31}" srcId="{E2172F54-D6BF-420B-902C-273807FF348D}" destId="{A2314FFE-6504-4684-B455-DABA92E217A8}" srcOrd="0" destOrd="0" parTransId="{BA4E01CA-2696-4B7B-8D56-883C787EDC7A}" sibTransId="{BE5ACF2D-AA32-4355-9C7A-5C033428B4BD}"/>
    <dgm:cxn modelId="{0A8AE3FC-7DCC-4852-8054-2673D92461DF}" srcId="{F1113D9E-9E1E-482C-80E7-C44946DB309D}" destId="{9A253773-4492-4795-96C2-FAF952A4995E}" srcOrd="1" destOrd="0" parTransId="{C4460E35-A202-44E8-AD3F-64F173E6DC3C}" sibTransId="{F1FD9EEE-7D5B-47A0-A71D-4FBACF094EC6}"/>
    <dgm:cxn modelId="{59053E83-80A4-42AA-86EA-A70B3D9EFB37}" type="presParOf" srcId="{C76011EC-7DE3-4DCC-8459-A1482BE61EE6}" destId="{8D5C1524-042C-4F82-ADCA-B57BFFB44434}" srcOrd="0" destOrd="0" presId="urn:microsoft.com/office/officeart/2005/8/layout/orgChart1"/>
    <dgm:cxn modelId="{C1FF7F0A-7024-46C5-8EBA-5E937517ED35}" type="presParOf" srcId="{8D5C1524-042C-4F82-ADCA-B57BFFB44434}" destId="{726C63EA-9E7B-426B-B429-062EB4E28999}" srcOrd="0" destOrd="0" presId="urn:microsoft.com/office/officeart/2005/8/layout/orgChart1"/>
    <dgm:cxn modelId="{605B3544-CF46-4B5B-9778-3BEFFF1B3160}" type="presParOf" srcId="{726C63EA-9E7B-426B-B429-062EB4E28999}" destId="{EC7D4C1B-8DE3-41AA-BE52-0BBBD128B5F7}" srcOrd="0" destOrd="0" presId="urn:microsoft.com/office/officeart/2005/8/layout/orgChart1"/>
    <dgm:cxn modelId="{C6D695F2-05B8-47AB-BE74-0497DC624BC8}" type="presParOf" srcId="{726C63EA-9E7B-426B-B429-062EB4E28999}" destId="{67F268E6-AA7D-4711-9270-69EA83DA7BC6}" srcOrd="1" destOrd="0" presId="urn:microsoft.com/office/officeart/2005/8/layout/orgChart1"/>
    <dgm:cxn modelId="{37826F1D-2CF9-4653-9882-0470D792E86D}" type="presParOf" srcId="{8D5C1524-042C-4F82-ADCA-B57BFFB44434}" destId="{64B00B60-55E7-41C3-AF87-7996784FCAAF}" srcOrd="1" destOrd="0" presId="urn:microsoft.com/office/officeart/2005/8/layout/orgChart1"/>
    <dgm:cxn modelId="{140CAD67-7CE6-4606-873D-BD0D6D1D1F21}" type="presParOf" srcId="{64B00B60-55E7-41C3-AF87-7996784FCAAF}" destId="{1B62E12A-115F-46CA-BAC0-8803CA09A87B}" srcOrd="0" destOrd="0" presId="urn:microsoft.com/office/officeart/2005/8/layout/orgChart1"/>
    <dgm:cxn modelId="{0C751D14-C42A-4EF5-B887-6C9B4D74C14B}" type="presParOf" srcId="{64B00B60-55E7-41C3-AF87-7996784FCAAF}" destId="{23969FFA-B328-4B48-BC7C-E0B396D92270}" srcOrd="1" destOrd="0" presId="urn:microsoft.com/office/officeart/2005/8/layout/orgChart1"/>
    <dgm:cxn modelId="{D6872C4C-8C4B-4AE0-BC4D-833137510AEB}" type="presParOf" srcId="{23969FFA-B328-4B48-BC7C-E0B396D92270}" destId="{C13D3475-1F2E-4E58-8CFB-3160EFA4BA5A}" srcOrd="0" destOrd="0" presId="urn:microsoft.com/office/officeart/2005/8/layout/orgChart1"/>
    <dgm:cxn modelId="{684CB504-06B4-4020-9710-3FB52B7A1072}" type="presParOf" srcId="{C13D3475-1F2E-4E58-8CFB-3160EFA4BA5A}" destId="{0BA3E649-3D11-43B7-8042-986798E21005}" srcOrd="0" destOrd="0" presId="urn:microsoft.com/office/officeart/2005/8/layout/orgChart1"/>
    <dgm:cxn modelId="{9E46FC25-1AF3-4D64-8DEE-499CD4D1D5E0}" type="presParOf" srcId="{C13D3475-1F2E-4E58-8CFB-3160EFA4BA5A}" destId="{E488A22A-0C2E-4D2C-BA9D-E05FA4D87C88}" srcOrd="1" destOrd="0" presId="urn:microsoft.com/office/officeart/2005/8/layout/orgChart1"/>
    <dgm:cxn modelId="{58E3A48A-6B21-4C6B-9CD5-1073B04C5C62}" type="presParOf" srcId="{23969FFA-B328-4B48-BC7C-E0B396D92270}" destId="{61E26E69-7ADB-4C94-A007-0983ACF175E0}" srcOrd="1" destOrd="0" presId="urn:microsoft.com/office/officeart/2005/8/layout/orgChart1"/>
    <dgm:cxn modelId="{924D4299-4B8F-4333-95AC-DF30B66CFBD9}" type="presParOf" srcId="{61E26E69-7ADB-4C94-A007-0983ACF175E0}" destId="{7D4E0516-F36D-454F-AAB1-8E6480F2578C}" srcOrd="0" destOrd="0" presId="urn:microsoft.com/office/officeart/2005/8/layout/orgChart1"/>
    <dgm:cxn modelId="{8BA60C0C-1279-46C8-B5F8-B60001CE1CC3}" type="presParOf" srcId="{61E26E69-7ADB-4C94-A007-0983ACF175E0}" destId="{DD0E38E0-648F-4CCD-BCAD-8E6869A46A72}" srcOrd="1" destOrd="0" presId="urn:microsoft.com/office/officeart/2005/8/layout/orgChart1"/>
    <dgm:cxn modelId="{877234AD-65E4-4E7F-8A57-F9CBE87E6BA7}" type="presParOf" srcId="{DD0E38E0-648F-4CCD-BCAD-8E6869A46A72}" destId="{CE8A9EE1-2CF0-4EF6-98CE-DB0A9C182A0B}" srcOrd="0" destOrd="0" presId="urn:microsoft.com/office/officeart/2005/8/layout/orgChart1"/>
    <dgm:cxn modelId="{3574A972-C250-406A-9918-C9168B2669C5}" type="presParOf" srcId="{CE8A9EE1-2CF0-4EF6-98CE-DB0A9C182A0B}" destId="{23CAEA0D-9753-4896-86CF-09EBA4241233}" srcOrd="0" destOrd="0" presId="urn:microsoft.com/office/officeart/2005/8/layout/orgChart1"/>
    <dgm:cxn modelId="{5CB8CD5F-F3F4-44F0-B89A-5811AACA8127}" type="presParOf" srcId="{CE8A9EE1-2CF0-4EF6-98CE-DB0A9C182A0B}" destId="{6AEFDB6B-29D5-41C9-8CB3-A16E81EEA291}" srcOrd="1" destOrd="0" presId="urn:microsoft.com/office/officeart/2005/8/layout/orgChart1"/>
    <dgm:cxn modelId="{E12C1E98-8E6B-4F15-B7F3-371784EF76AD}" type="presParOf" srcId="{DD0E38E0-648F-4CCD-BCAD-8E6869A46A72}" destId="{C9641CBE-58E9-491F-90CF-E857C375C3AF}" srcOrd="1" destOrd="0" presId="urn:microsoft.com/office/officeart/2005/8/layout/orgChart1"/>
    <dgm:cxn modelId="{6B86191C-FA9C-41C7-A69D-B71525E3ABB7}" type="presParOf" srcId="{DD0E38E0-648F-4CCD-BCAD-8E6869A46A72}" destId="{44D0EC5A-0482-4E00-908D-BC62E940B448}" srcOrd="2" destOrd="0" presId="urn:microsoft.com/office/officeart/2005/8/layout/orgChart1"/>
    <dgm:cxn modelId="{FB58B9A3-047F-4089-BBF9-40242FDB84E2}" type="presParOf" srcId="{61E26E69-7ADB-4C94-A007-0983ACF175E0}" destId="{30502C5C-1254-485E-A679-B2D6857E9558}" srcOrd="2" destOrd="0" presId="urn:microsoft.com/office/officeart/2005/8/layout/orgChart1"/>
    <dgm:cxn modelId="{17F63692-D96A-404A-803B-AA91A1B49BC9}" type="presParOf" srcId="{61E26E69-7ADB-4C94-A007-0983ACF175E0}" destId="{469D7276-09EF-4806-B1DA-47BB89374AC7}" srcOrd="3" destOrd="0" presId="urn:microsoft.com/office/officeart/2005/8/layout/orgChart1"/>
    <dgm:cxn modelId="{9BA09238-8E74-4792-B662-61C261777775}" type="presParOf" srcId="{469D7276-09EF-4806-B1DA-47BB89374AC7}" destId="{FA8F0981-5375-401E-8531-4038AB6B0167}" srcOrd="0" destOrd="0" presId="urn:microsoft.com/office/officeart/2005/8/layout/orgChart1"/>
    <dgm:cxn modelId="{4D87B73D-E949-4259-B143-C62A3DBC4FD7}" type="presParOf" srcId="{FA8F0981-5375-401E-8531-4038AB6B0167}" destId="{291A311C-6E7C-4BB9-B2CD-CD1FE8EE3786}" srcOrd="0" destOrd="0" presId="urn:microsoft.com/office/officeart/2005/8/layout/orgChart1"/>
    <dgm:cxn modelId="{5ECAB50A-F469-438C-A590-FB3ED13432CB}" type="presParOf" srcId="{FA8F0981-5375-401E-8531-4038AB6B0167}" destId="{C1B37EB3-587E-4D63-828C-D30587AB479C}" srcOrd="1" destOrd="0" presId="urn:microsoft.com/office/officeart/2005/8/layout/orgChart1"/>
    <dgm:cxn modelId="{58D3B706-EADC-4896-853A-70225BA9CDF4}" type="presParOf" srcId="{469D7276-09EF-4806-B1DA-47BB89374AC7}" destId="{AE5721FA-1FF1-4218-A7CD-04A95C8C2304}" srcOrd="1" destOrd="0" presId="urn:microsoft.com/office/officeart/2005/8/layout/orgChart1"/>
    <dgm:cxn modelId="{3CB7311D-2EFF-4230-A30B-03F184B998E7}" type="presParOf" srcId="{469D7276-09EF-4806-B1DA-47BB89374AC7}" destId="{7C8DD080-359C-4366-A2D8-759416604BE6}" srcOrd="2" destOrd="0" presId="urn:microsoft.com/office/officeart/2005/8/layout/orgChart1"/>
    <dgm:cxn modelId="{71744A80-2B24-4538-A21C-0FA556D2C137}" type="presParOf" srcId="{61E26E69-7ADB-4C94-A007-0983ACF175E0}" destId="{1B5A1017-80D2-4F37-ADDD-822C1AAEE06C}" srcOrd="4" destOrd="0" presId="urn:microsoft.com/office/officeart/2005/8/layout/orgChart1"/>
    <dgm:cxn modelId="{C8C1D06F-BD3C-4F2A-95DB-9787BE596409}" type="presParOf" srcId="{61E26E69-7ADB-4C94-A007-0983ACF175E0}" destId="{B26C52E4-3EFB-43F9-894C-F0F74F70660B}" srcOrd="5" destOrd="0" presId="urn:microsoft.com/office/officeart/2005/8/layout/orgChart1"/>
    <dgm:cxn modelId="{C0306EDB-DEEE-4906-B890-66EB9AD41D5E}" type="presParOf" srcId="{B26C52E4-3EFB-43F9-894C-F0F74F70660B}" destId="{C7EB12F9-D746-49E6-A60D-9DA9F322F08B}" srcOrd="0" destOrd="0" presId="urn:microsoft.com/office/officeart/2005/8/layout/orgChart1"/>
    <dgm:cxn modelId="{A0E58CE0-C5A7-4A95-BC0F-BDDE64435B15}" type="presParOf" srcId="{C7EB12F9-D746-49E6-A60D-9DA9F322F08B}" destId="{C6CFCEFD-9B10-40EC-BC4C-58B6CEB79AC3}" srcOrd="0" destOrd="0" presId="urn:microsoft.com/office/officeart/2005/8/layout/orgChart1"/>
    <dgm:cxn modelId="{8D9FCBB6-4923-48F3-B0FC-9BD0BE0285EA}" type="presParOf" srcId="{C7EB12F9-D746-49E6-A60D-9DA9F322F08B}" destId="{42A617C9-9876-43BC-B8B4-0BED35DF7EC4}" srcOrd="1" destOrd="0" presId="urn:microsoft.com/office/officeart/2005/8/layout/orgChart1"/>
    <dgm:cxn modelId="{2C0275F4-16B6-41CE-BBAA-1CFA3D54D8F0}" type="presParOf" srcId="{B26C52E4-3EFB-43F9-894C-F0F74F70660B}" destId="{54FFCF3A-6C6B-45B2-952C-DCA1BE766E81}" srcOrd="1" destOrd="0" presId="urn:microsoft.com/office/officeart/2005/8/layout/orgChart1"/>
    <dgm:cxn modelId="{00176B1E-7A96-42B1-BE14-C50C5DAC88B0}" type="presParOf" srcId="{B26C52E4-3EFB-43F9-894C-F0F74F70660B}" destId="{B0EE2872-D9BA-437F-A1D1-8F16C1EC169C}" srcOrd="2" destOrd="0" presId="urn:microsoft.com/office/officeart/2005/8/layout/orgChart1"/>
    <dgm:cxn modelId="{F3349044-C48D-4DD5-A04B-8571FEAAD78D}" type="presParOf" srcId="{23969FFA-B328-4B48-BC7C-E0B396D92270}" destId="{6B2DBB36-4DC7-4331-82A6-30567D40C804}" srcOrd="2" destOrd="0" presId="urn:microsoft.com/office/officeart/2005/8/layout/orgChart1"/>
    <dgm:cxn modelId="{D3F1DBAC-5356-45D0-83A4-442CDAA7ED5D}" type="presParOf" srcId="{6B2DBB36-4DC7-4331-82A6-30567D40C804}" destId="{FFF6F11F-587B-4AED-859F-AA3ECBCB0BFA}" srcOrd="0" destOrd="0" presId="urn:microsoft.com/office/officeart/2005/8/layout/orgChart1"/>
    <dgm:cxn modelId="{EF7A0DE6-579C-4F3D-93CF-E3DAB0DDF247}" type="presParOf" srcId="{6B2DBB36-4DC7-4331-82A6-30567D40C804}" destId="{520937DA-DF6E-445E-9985-390FDA936F35}" srcOrd="1" destOrd="0" presId="urn:microsoft.com/office/officeart/2005/8/layout/orgChart1"/>
    <dgm:cxn modelId="{7F940E75-E60B-4D61-93F2-DF68D7820E9A}" type="presParOf" srcId="{520937DA-DF6E-445E-9985-390FDA936F35}" destId="{5902D7EE-AF1E-4F05-91B7-105D2B502EFD}" srcOrd="0" destOrd="0" presId="urn:microsoft.com/office/officeart/2005/8/layout/orgChart1"/>
    <dgm:cxn modelId="{C1476E30-523F-47A9-826B-D59E2DCB80E9}" type="presParOf" srcId="{5902D7EE-AF1E-4F05-91B7-105D2B502EFD}" destId="{859A0CEB-229A-4241-A799-4C00FC2A489C}" srcOrd="0" destOrd="0" presId="urn:microsoft.com/office/officeart/2005/8/layout/orgChart1"/>
    <dgm:cxn modelId="{04FE78C3-AF15-4D1F-A256-0DED9A73AA06}" type="presParOf" srcId="{5902D7EE-AF1E-4F05-91B7-105D2B502EFD}" destId="{E0264C57-1ED3-4F0A-91A0-601576F67B1F}" srcOrd="1" destOrd="0" presId="urn:microsoft.com/office/officeart/2005/8/layout/orgChart1"/>
    <dgm:cxn modelId="{17F27EA1-C5B8-4ED3-8B27-5AB635CFAF31}" type="presParOf" srcId="{520937DA-DF6E-445E-9985-390FDA936F35}" destId="{DF1E9501-F309-4C4A-BA03-1BE25DB97485}" srcOrd="1" destOrd="0" presId="urn:microsoft.com/office/officeart/2005/8/layout/orgChart1"/>
    <dgm:cxn modelId="{44ECEE5F-EF7D-4141-A2CE-5ADD55C0A288}" type="presParOf" srcId="{520937DA-DF6E-445E-9985-390FDA936F35}" destId="{D14C07E7-4BB8-4E79-B3B3-91518FE3808D}" srcOrd="2" destOrd="0" presId="urn:microsoft.com/office/officeart/2005/8/layout/orgChart1"/>
    <dgm:cxn modelId="{021C391D-5FCA-4A3F-9D71-8C1B18ABE833}" type="presParOf" srcId="{64B00B60-55E7-41C3-AF87-7996784FCAAF}" destId="{939389FF-3C80-4F75-BA03-120865AD7323}" srcOrd="2" destOrd="0" presId="urn:microsoft.com/office/officeart/2005/8/layout/orgChart1"/>
    <dgm:cxn modelId="{56D65A0C-1517-4019-93E5-A5D899E6AD83}" type="presParOf" srcId="{64B00B60-55E7-41C3-AF87-7996784FCAAF}" destId="{C3A67B46-4665-48CA-8C10-C20F5B4D345A}" srcOrd="3" destOrd="0" presId="urn:microsoft.com/office/officeart/2005/8/layout/orgChart1"/>
    <dgm:cxn modelId="{A1053060-7F52-48DE-BE7D-65F9E4FD54F8}" type="presParOf" srcId="{C3A67B46-4665-48CA-8C10-C20F5B4D345A}" destId="{F70CF585-4656-4BA0-84D4-555075DDAE2C}" srcOrd="0" destOrd="0" presId="urn:microsoft.com/office/officeart/2005/8/layout/orgChart1"/>
    <dgm:cxn modelId="{C119B77D-3860-4103-A4DC-7F55AEC06391}" type="presParOf" srcId="{F70CF585-4656-4BA0-84D4-555075DDAE2C}" destId="{3C058D8D-D23A-45BC-813D-551DB1A85C14}" srcOrd="0" destOrd="0" presId="urn:microsoft.com/office/officeart/2005/8/layout/orgChart1"/>
    <dgm:cxn modelId="{A139CD19-5BAF-436D-B8E9-F234D770D913}" type="presParOf" srcId="{F70CF585-4656-4BA0-84D4-555075DDAE2C}" destId="{E3180AFF-C018-4631-8DCB-E675F133EDB1}" srcOrd="1" destOrd="0" presId="urn:microsoft.com/office/officeart/2005/8/layout/orgChart1"/>
    <dgm:cxn modelId="{9BD494BE-3823-4F57-9E48-0B14A7597817}" type="presParOf" srcId="{C3A67B46-4665-48CA-8C10-C20F5B4D345A}" destId="{3678CC0F-0EF9-4E71-B5F1-AEFAEF561A50}" srcOrd="1" destOrd="0" presId="urn:microsoft.com/office/officeart/2005/8/layout/orgChart1"/>
    <dgm:cxn modelId="{8D62B442-A97E-42F8-AF7D-E91252C05A5B}" type="presParOf" srcId="{3678CC0F-0EF9-4E71-B5F1-AEFAEF561A50}" destId="{9E31657D-C84E-432A-9CA2-A7567D651EC7}" srcOrd="0" destOrd="0" presId="urn:microsoft.com/office/officeart/2005/8/layout/orgChart1"/>
    <dgm:cxn modelId="{18AD93B0-8C85-4D2E-A714-F7D6C80A4460}" type="presParOf" srcId="{3678CC0F-0EF9-4E71-B5F1-AEFAEF561A50}" destId="{55EFF573-AAB6-4E92-B224-352529F3A732}" srcOrd="1" destOrd="0" presId="urn:microsoft.com/office/officeart/2005/8/layout/orgChart1"/>
    <dgm:cxn modelId="{C4E44D3A-B6FE-4E97-A1FD-4A629A7310E8}" type="presParOf" srcId="{55EFF573-AAB6-4E92-B224-352529F3A732}" destId="{09E829EF-BC9D-4240-BEFD-60EBCFBFCCB0}" srcOrd="0" destOrd="0" presId="urn:microsoft.com/office/officeart/2005/8/layout/orgChart1"/>
    <dgm:cxn modelId="{5A02DB1F-3DE0-43A8-BB4D-B15DD577E7FA}" type="presParOf" srcId="{09E829EF-BC9D-4240-BEFD-60EBCFBFCCB0}" destId="{BACE6EF6-3C2B-4858-B296-0CA8525D4B10}" srcOrd="0" destOrd="0" presId="urn:microsoft.com/office/officeart/2005/8/layout/orgChart1"/>
    <dgm:cxn modelId="{CF2A7041-2C74-45C6-8989-4E3B40E394D2}" type="presParOf" srcId="{09E829EF-BC9D-4240-BEFD-60EBCFBFCCB0}" destId="{7722769F-4D6A-47E7-89CE-41E9B8BBB407}" srcOrd="1" destOrd="0" presId="urn:microsoft.com/office/officeart/2005/8/layout/orgChart1"/>
    <dgm:cxn modelId="{EB201047-2612-4CE7-8B98-8D195DED6994}" type="presParOf" srcId="{55EFF573-AAB6-4E92-B224-352529F3A732}" destId="{2007C57F-2304-405C-8DCB-413008968C51}" srcOrd="1" destOrd="0" presId="urn:microsoft.com/office/officeart/2005/8/layout/orgChart1"/>
    <dgm:cxn modelId="{D4F36C8F-152B-4854-8DA0-E9394AE03823}" type="presParOf" srcId="{55EFF573-AAB6-4E92-B224-352529F3A732}" destId="{A58BD34D-9746-4D10-8C7F-CE049287DF9D}" srcOrd="2" destOrd="0" presId="urn:microsoft.com/office/officeart/2005/8/layout/orgChart1"/>
    <dgm:cxn modelId="{6D3B931C-461E-46DF-9D65-7D1375E2ACEE}" type="presParOf" srcId="{3678CC0F-0EF9-4E71-B5F1-AEFAEF561A50}" destId="{2899EFED-D634-4824-BE48-92E8F63F44B8}" srcOrd="2" destOrd="0" presId="urn:microsoft.com/office/officeart/2005/8/layout/orgChart1"/>
    <dgm:cxn modelId="{FF97E444-F29C-4235-98AE-E832B34813FA}" type="presParOf" srcId="{3678CC0F-0EF9-4E71-B5F1-AEFAEF561A50}" destId="{E9543201-1E95-4EB2-891B-9FFDFD66D709}" srcOrd="3" destOrd="0" presId="urn:microsoft.com/office/officeart/2005/8/layout/orgChart1"/>
    <dgm:cxn modelId="{2E805162-1F72-40C8-B571-D1E19239ABA4}" type="presParOf" srcId="{E9543201-1E95-4EB2-891B-9FFDFD66D709}" destId="{CF0AFF36-6E19-483B-A4B2-738A6B047CAD}" srcOrd="0" destOrd="0" presId="urn:microsoft.com/office/officeart/2005/8/layout/orgChart1"/>
    <dgm:cxn modelId="{921A8ECA-23C7-4EC7-BA32-0555DEACE0D1}" type="presParOf" srcId="{CF0AFF36-6E19-483B-A4B2-738A6B047CAD}" destId="{A013D4A7-7C7B-41FA-B7B4-A25D7CB35772}" srcOrd="0" destOrd="0" presId="urn:microsoft.com/office/officeart/2005/8/layout/orgChart1"/>
    <dgm:cxn modelId="{2EA01520-5B51-4994-9201-4A63EFE220F2}" type="presParOf" srcId="{CF0AFF36-6E19-483B-A4B2-738A6B047CAD}" destId="{E830B5A4-29E8-43DF-A498-3129A679C462}" srcOrd="1" destOrd="0" presId="urn:microsoft.com/office/officeart/2005/8/layout/orgChart1"/>
    <dgm:cxn modelId="{DAA297FF-0D25-411C-8E17-0DC4C50FC564}" type="presParOf" srcId="{E9543201-1E95-4EB2-891B-9FFDFD66D709}" destId="{B336E81A-9F7C-44E4-B743-705B07EE5BEE}" srcOrd="1" destOrd="0" presId="urn:microsoft.com/office/officeart/2005/8/layout/orgChart1"/>
    <dgm:cxn modelId="{C23121C5-E0B4-4414-AB3A-13160A6876B7}" type="presParOf" srcId="{E9543201-1E95-4EB2-891B-9FFDFD66D709}" destId="{1BE4456C-F622-4656-A6D9-8892DF73E1BA}" srcOrd="2" destOrd="0" presId="urn:microsoft.com/office/officeart/2005/8/layout/orgChart1"/>
    <dgm:cxn modelId="{BF790B97-1754-41C7-90C2-D67D9AF8659E}" type="presParOf" srcId="{C3A67B46-4665-48CA-8C10-C20F5B4D345A}" destId="{38AC3339-7E20-454E-AA4D-2CBA2998692B}" srcOrd="2" destOrd="0" presId="urn:microsoft.com/office/officeart/2005/8/layout/orgChart1"/>
    <dgm:cxn modelId="{8F656812-209C-4316-801D-0809BB982668}" type="presParOf" srcId="{38AC3339-7E20-454E-AA4D-2CBA2998692B}" destId="{8EC7C2BD-374C-4E84-A946-EA677CA986ED}" srcOrd="0" destOrd="0" presId="urn:microsoft.com/office/officeart/2005/8/layout/orgChart1"/>
    <dgm:cxn modelId="{986488FF-D85A-4AD7-B8BB-8B1E47B58A9D}" type="presParOf" srcId="{38AC3339-7E20-454E-AA4D-2CBA2998692B}" destId="{1ED5B1FB-0BB2-4919-B6B3-8168F9B588CB}" srcOrd="1" destOrd="0" presId="urn:microsoft.com/office/officeart/2005/8/layout/orgChart1"/>
    <dgm:cxn modelId="{95A42F4B-E29D-470F-8219-FF84F9EBE8C9}" type="presParOf" srcId="{1ED5B1FB-0BB2-4919-B6B3-8168F9B588CB}" destId="{E01A1F5F-CF8B-44F1-B88E-1F854AAD4BE7}" srcOrd="0" destOrd="0" presId="urn:microsoft.com/office/officeart/2005/8/layout/orgChart1"/>
    <dgm:cxn modelId="{74566A6D-56EE-4A71-B8A3-DFAA11FCC9CC}" type="presParOf" srcId="{E01A1F5F-CF8B-44F1-B88E-1F854AAD4BE7}" destId="{CD0DE2D3-2EEB-41D6-A0D1-3B6AE32F77EE}" srcOrd="0" destOrd="0" presId="urn:microsoft.com/office/officeart/2005/8/layout/orgChart1"/>
    <dgm:cxn modelId="{AA2214E1-8C63-43C4-AEC4-624D6583DC50}" type="presParOf" srcId="{E01A1F5F-CF8B-44F1-B88E-1F854AAD4BE7}" destId="{D70B2D5E-DECD-44FB-AE53-353590CF7A9A}" srcOrd="1" destOrd="0" presId="urn:microsoft.com/office/officeart/2005/8/layout/orgChart1"/>
    <dgm:cxn modelId="{C3CB0F56-0DAF-4A55-8258-9D82C15366A3}" type="presParOf" srcId="{1ED5B1FB-0BB2-4919-B6B3-8168F9B588CB}" destId="{9BC58035-DBA0-43F9-8B62-40CC1202E936}" srcOrd="1" destOrd="0" presId="urn:microsoft.com/office/officeart/2005/8/layout/orgChart1"/>
    <dgm:cxn modelId="{B116F54B-F016-4132-A40E-E8A04597FCE9}" type="presParOf" srcId="{1ED5B1FB-0BB2-4919-B6B3-8168F9B588CB}" destId="{AA89BBED-49BA-4686-8E55-CE3DADE66D79}" srcOrd="2" destOrd="0" presId="urn:microsoft.com/office/officeart/2005/8/layout/orgChart1"/>
    <dgm:cxn modelId="{12F8806E-F9D9-41D5-B4E4-CCDD8237081B}" type="presParOf" srcId="{8D5C1524-042C-4F82-ADCA-B57BFFB44434}" destId="{C1BBC594-4FBC-4FF3-94D4-5171E0CF4AC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55CB8A-5C54-4E55-8EAB-A4ED41355DC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92F484-DAE3-4E3E-815B-12675EECD894}" type="pres">
      <dgm:prSet presAssocID="{4C55CB8A-5C54-4E55-8EAB-A4ED41355DC3}" presName="diagram" presStyleCnt="0">
        <dgm:presLayoutVars>
          <dgm:dir/>
          <dgm:resizeHandles val="exact"/>
        </dgm:presLayoutVars>
      </dgm:prSet>
      <dgm:spPr/>
    </dgm:pt>
  </dgm:ptLst>
  <dgm:cxnLst>
    <dgm:cxn modelId="{CE084073-F597-4C87-BA75-EF7D34132A0C}" type="presOf" srcId="{4C55CB8A-5C54-4E55-8EAB-A4ED41355DC3}" destId="{D192F484-DAE3-4E3E-815B-12675EECD894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69EBAE-F86E-466B-A019-371F49B07CB6}" type="doc">
      <dgm:prSet loTypeId="urn:microsoft.com/office/officeart/2005/8/layout/orgChart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AAFE46D-C8AB-4573-89FD-88F9E29296D2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/>
            <a:t>IoT Enabled PLMS</a:t>
          </a:r>
        </a:p>
      </dgm:t>
    </dgm:pt>
    <dgm:pt modelId="{39B90F8E-4518-49E2-9609-D6F7A50A2CCF}" type="parTrans" cxnId="{57691A2F-B352-49A8-A810-C86F6F45C905}">
      <dgm:prSet/>
      <dgm:spPr/>
      <dgm:t>
        <a:bodyPr/>
        <a:lstStyle/>
        <a:p>
          <a:endParaRPr lang="en-US"/>
        </a:p>
      </dgm:t>
    </dgm:pt>
    <dgm:pt modelId="{341B3230-3AD3-4D8F-867D-E64741A033D9}" type="sibTrans" cxnId="{57691A2F-B352-49A8-A810-C86F6F45C905}">
      <dgm:prSet/>
      <dgm:spPr/>
      <dgm:t>
        <a:bodyPr/>
        <a:lstStyle/>
        <a:p>
          <a:endParaRPr lang="en-US"/>
        </a:p>
      </dgm:t>
    </dgm:pt>
    <dgm:pt modelId="{4FDAF1C3-84F9-4ED9-A23C-1D3477834556}">
      <dgm:prSet phldrT="[Text]"/>
      <dgm:spPr/>
      <dgm:t>
        <a:bodyPr/>
        <a:lstStyle/>
        <a:p>
          <a:r>
            <a:rPr lang="en-US" dirty="0"/>
            <a:t>Sensors (1)</a:t>
          </a:r>
        </a:p>
      </dgm:t>
    </dgm:pt>
    <dgm:pt modelId="{571334A8-5DDD-4DCA-BDA7-C8EF8AF60810}" type="parTrans" cxnId="{30140455-EEB2-4F66-BB01-BFDB00BC8EF3}">
      <dgm:prSet/>
      <dgm:spPr/>
      <dgm:t>
        <a:bodyPr/>
        <a:lstStyle/>
        <a:p>
          <a:endParaRPr lang="en-US"/>
        </a:p>
      </dgm:t>
    </dgm:pt>
    <dgm:pt modelId="{72E4E0B4-433A-47C6-96A3-123CF5D06A9F}" type="sibTrans" cxnId="{30140455-EEB2-4F66-BB01-BFDB00BC8EF3}">
      <dgm:prSet/>
      <dgm:spPr/>
      <dgm:t>
        <a:bodyPr/>
        <a:lstStyle/>
        <a:p>
          <a:endParaRPr lang="en-US"/>
        </a:p>
      </dgm:t>
    </dgm:pt>
    <dgm:pt modelId="{93FD6D89-45CD-45FB-B93A-8BBED60BF636}">
      <dgm:prSet phldrT="[Text]"/>
      <dgm:spPr/>
      <dgm:t>
        <a:bodyPr/>
        <a:lstStyle/>
        <a:p>
          <a:r>
            <a:rPr lang="en-US" dirty="0"/>
            <a:t>Sensors (2)</a:t>
          </a:r>
        </a:p>
      </dgm:t>
    </dgm:pt>
    <dgm:pt modelId="{1582A6B8-A642-47FA-850A-3C93408D0BBE}" type="parTrans" cxnId="{BB153F38-6274-41EE-9E0A-1E53567E0ADD}">
      <dgm:prSet/>
      <dgm:spPr/>
      <dgm:t>
        <a:bodyPr/>
        <a:lstStyle/>
        <a:p>
          <a:endParaRPr lang="en-US"/>
        </a:p>
      </dgm:t>
    </dgm:pt>
    <dgm:pt modelId="{63D953D6-5ADE-41B7-AE26-DAF9E1307FDC}" type="sibTrans" cxnId="{BB153F38-6274-41EE-9E0A-1E53567E0ADD}">
      <dgm:prSet/>
      <dgm:spPr/>
      <dgm:t>
        <a:bodyPr/>
        <a:lstStyle/>
        <a:p>
          <a:endParaRPr lang="en-US"/>
        </a:p>
      </dgm:t>
    </dgm:pt>
    <dgm:pt modelId="{460B7077-800A-46BE-B8D8-4072B4E5A7E0}">
      <dgm:prSet phldrT="[Text]"/>
      <dgm:spPr/>
      <dgm:t>
        <a:bodyPr/>
        <a:lstStyle/>
        <a:p>
          <a:r>
            <a:rPr lang="en-US" dirty="0"/>
            <a:t>Circuits</a:t>
          </a:r>
        </a:p>
      </dgm:t>
    </dgm:pt>
    <dgm:pt modelId="{F0DEF9D8-EEF7-4145-B9C7-E46FEF1DEE95}" type="parTrans" cxnId="{78D192D3-B728-4D21-9054-F7FF335A5D1B}">
      <dgm:prSet/>
      <dgm:spPr/>
      <dgm:t>
        <a:bodyPr/>
        <a:lstStyle/>
        <a:p>
          <a:endParaRPr lang="en-US"/>
        </a:p>
      </dgm:t>
    </dgm:pt>
    <dgm:pt modelId="{30D0FFB4-8CE7-4F24-A6AF-AE8AD5649D2D}" type="sibTrans" cxnId="{78D192D3-B728-4D21-9054-F7FF335A5D1B}">
      <dgm:prSet/>
      <dgm:spPr/>
      <dgm:t>
        <a:bodyPr/>
        <a:lstStyle/>
        <a:p>
          <a:endParaRPr lang="en-US"/>
        </a:p>
      </dgm:t>
    </dgm:pt>
    <dgm:pt modelId="{0B589AEC-E9B7-44EC-B219-34A587462314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Lidar</a:t>
          </a:r>
        </a:p>
      </dgm:t>
    </dgm:pt>
    <dgm:pt modelId="{7BA4D974-F4C7-4229-9A4C-B016E65BEC2F}" type="parTrans" cxnId="{347F473E-0A82-4C3B-82DD-7DE2EC162B83}">
      <dgm:prSet/>
      <dgm:spPr/>
      <dgm:t>
        <a:bodyPr/>
        <a:lstStyle/>
        <a:p>
          <a:endParaRPr lang="en-US"/>
        </a:p>
      </dgm:t>
    </dgm:pt>
    <dgm:pt modelId="{37DC63F9-1D6E-4093-9783-990E84FACF4E}" type="sibTrans" cxnId="{347F473E-0A82-4C3B-82DD-7DE2EC162B83}">
      <dgm:prSet/>
      <dgm:spPr/>
      <dgm:t>
        <a:bodyPr/>
        <a:lstStyle/>
        <a:p>
          <a:endParaRPr lang="en-US"/>
        </a:p>
      </dgm:t>
    </dgm:pt>
    <dgm:pt modelId="{D422A060-2B20-4A1F-9D73-841CDEB7E686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/>
            <a:t>Camera</a:t>
          </a:r>
          <a:endParaRPr lang="en-US" dirty="0"/>
        </a:p>
      </dgm:t>
    </dgm:pt>
    <dgm:pt modelId="{6E020AC2-77E1-4FD6-9A51-E396754A71B5}" type="parTrans" cxnId="{A7A5B057-C6B3-4171-BE41-0FA0435AEF34}">
      <dgm:prSet/>
      <dgm:spPr/>
      <dgm:t>
        <a:bodyPr/>
        <a:lstStyle/>
        <a:p>
          <a:endParaRPr lang="en-US"/>
        </a:p>
      </dgm:t>
    </dgm:pt>
    <dgm:pt modelId="{53BC69DD-C8BB-49D7-AFE5-63310ADD279A}" type="sibTrans" cxnId="{A7A5B057-C6B3-4171-BE41-0FA0435AEF34}">
      <dgm:prSet/>
      <dgm:spPr/>
      <dgm:t>
        <a:bodyPr/>
        <a:lstStyle/>
        <a:p>
          <a:endParaRPr lang="en-US"/>
        </a:p>
      </dgm:t>
    </dgm:pt>
    <dgm:pt modelId="{B7FD5C8C-C391-4E36-9F61-F3E3B5937910}" type="asst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Victoria</a:t>
          </a:r>
        </a:p>
      </dgm:t>
    </dgm:pt>
    <dgm:pt modelId="{EF3707D1-7B6E-45B1-B689-A43CB71D051A}" type="parTrans" cxnId="{F5756396-4FE8-49A9-AA2A-41FF99CFEC09}">
      <dgm:prSet/>
      <dgm:spPr/>
      <dgm:t>
        <a:bodyPr/>
        <a:lstStyle/>
        <a:p>
          <a:endParaRPr lang="en-US"/>
        </a:p>
      </dgm:t>
    </dgm:pt>
    <dgm:pt modelId="{90560167-36F5-48E7-BDC8-57B9A898FFCA}" type="sibTrans" cxnId="{F5756396-4FE8-49A9-AA2A-41FF99CFEC09}">
      <dgm:prSet/>
      <dgm:spPr/>
      <dgm:t>
        <a:bodyPr/>
        <a:lstStyle/>
        <a:p>
          <a:endParaRPr lang="en-US"/>
        </a:p>
      </dgm:t>
    </dgm:pt>
    <dgm:pt modelId="{BB052C93-E9F2-4996-9A8B-FFDF405C3606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Gas</a:t>
          </a:r>
        </a:p>
      </dgm:t>
    </dgm:pt>
    <dgm:pt modelId="{C82AC322-8C44-4022-A1D8-B83E1C33B08B}" type="parTrans" cxnId="{49C6373B-F983-4BE5-8A3F-FDF9B573567E}">
      <dgm:prSet/>
      <dgm:spPr/>
      <dgm:t>
        <a:bodyPr/>
        <a:lstStyle/>
        <a:p>
          <a:endParaRPr lang="en-US"/>
        </a:p>
      </dgm:t>
    </dgm:pt>
    <dgm:pt modelId="{3AB684E8-4995-46EF-B8E1-014EAAE366F3}" type="sibTrans" cxnId="{49C6373B-F983-4BE5-8A3F-FDF9B573567E}">
      <dgm:prSet/>
      <dgm:spPr/>
      <dgm:t>
        <a:bodyPr/>
        <a:lstStyle/>
        <a:p>
          <a:endParaRPr lang="en-US"/>
        </a:p>
      </dgm:t>
    </dgm:pt>
    <dgm:pt modelId="{7D206336-556A-4B3C-9DDF-EE8C78F428F2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PIR</a:t>
          </a:r>
        </a:p>
      </dgm:t>
    </dgm:pt>
    <dgm:pt modelId="{10F7EA23-A1F6-4E62-ACFB-1A8038B02E93}" type="parTrans" cxnId="{6CA0288A-05FB-473E-A655-69EF78308952}">
      <dgm:prSet/>
      <dgm:spPr/>
      <dgm:t>
        <a:bodyPr/>
        <a:lstStyle/>
        <a:p>
          <a:endParaRPr lang="en-US"/>
        </a:p>
      </dgm:t>
    </dgm:pt>
    <dgm:pt modelId="{4CB9B8B1-ADCD-488E-A130-BF399A6FEAF2}" type="sibTrans" cxnId="{6CA0288A-05FB-473E-A655-69EF78308952}">
      <dgm:prSet/>
      <dgm:spPr/>
      <dgm:t>
        <a:bodyPr/>
        <a:lstStyle/>
        <a:p>
          <a:endParaRPr lang="en-US"/>
        </a:p>
      </dgm:t>
    </dgm:pt>
    <dgm:pt modelId="{E5F519AE-DB00-4357-A022-EFB6A5F0D8E4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DHT11</a:t>
          </a:r>
        </a:p>
      </dgm:t>
    </dgm:pt>
    <dgm:pt modelId="{C4682042-7FBA-458C-8F17-9CD62C368A73}" type="parTrans" cxnId="{2BF9DFC0-02A0-4F3D-90C2-7DA3CFD94A9D}">
      <dgm:prSet/>
      <dgm:spPr/>
      <dgm:t>
        <a:bodyPr/>
        <a:lstStyle/>
        <a:p>
          <a:endParaRPr lang="en-US"/>
        </a:p>
      </dgm:t>
    </dgm:pt>
    <dgm:pt modelId="{4CACF38F-6741-4185-B202-BE6DACEFDA01}" type="sibTrans" cxnId="{2BF9DFC0-02A0-4F3D-90C2-7DA3CFD94A9D}">
      <dgm:prSet/>
      <dgm:spPr/>
      <dgm:t>
        <a:bodyPr/>
        <a:lstStyle/>
        <a:p>
          <a:endParaRPr lang="en-US"/>
        </a:p>
      </dgm:t>
    </dgm:pt>
    <dgm:pt modelId="{4B792DE3-922E-412A-8BA8-3086BC7E12A7}" type="asst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Mel</a:t>
          </a:r>
        </a:p>
      </dgm:t>
    </dgm:pt>
    <dgm:pt modelId="{EC1D5951-1448-4EAF-9B25-F78D6F082A34}" type="parTrans" cxnId="{EA3446B6-FBE2-4088-B54A-09308B53B5E3}">
      <dgm:prSet/>
      <dgm:spPr/>
      <dgm:t>
        <a:bodyPr/>
        <a:lstStyle/>
        <a:p>
          <a:endParaRPr lang="en-US"/>
        </a:p>
      </dgm:t>
    </dgm:pt>
    <dgm:pt modelId="{810BD60F-EEC7-4641-9074-EADF5873D7CE}" type="sibTrans" cxnId="{EA3446B6-FBE2-4088-B54A-09308B53B5E3}">
      <dgm:prSet/>
      <dgm:spPr/>
      <dgm:t>
        <a:bodyPr/>
        <a:lstStyle/>
        <a:p>
          <a:endParaRPr lang="en-US"/>
        </a:p>
      </dgm:t>
    </dgm:pt>
    <dgm:pt modelId="{5DA5A710-4E63-4364-B224-DC4DD4C659B6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ADC</a:t>
          </a:r>
        </a:p>
      </dgm:t>
    </dgm:pt>
    <dgm:pt modelId="{BCCBFA7B-5B75-4FE8-81A3-EF6A8C90E0EB}" type="parTrans" cxnId="{871595D0-2A73-4536-9865-ADC108E95175}">
      <dgm:prSet/>
      <dgm:spPr/>
      <dgm:t>
        <a:bodyPr/>
        <a:lstStyle/>
        <a:p>
          <a:endParaRPr lang="en-US"/>
        </a:p>
      </dgm:t>
    </dgm:pt>
    <dgm:pt modelId="{3CA1F729-94B4-475A-BC1A-BB47103C928B}" type="sibTrans" cxnId="{871595D0-2A73-4536-9865-ADC108E95175}">
      <dgm:prSet/>
      <dgm:spPr/>
      <dgm:t>
        <a:bodyPr/>
        <a:lstStyle/>
        <a:p>
          <a:endParaRPr lang="en-US"/>
        </a:p>
      </dgm:t>
    </dgm:pt>
    <dgm:pt modelId="{FD4CC6E4-9383-4D70-9329-E7C75C58EEE3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Signal Processing</a:t>
          </a:r>
        </a:p>
      </dgm:t>
    </dgm:pt>
    <dgm:pt modelId="{B6545FB5-ABF0-4F96-B708-29C7FC4E31AD}" type="parTrans" cxnId="{94AB1590-3A7F-41E6-9215-002DD090E7D8}">
      <dgm:prSet/>
      <dgm:spPr/>
      <dgm:t>
        <a:bodyPr/>
        <a:lstStyle/>
        <a:p>
          <a:endParaRPr lang="en-US"/>
        </a:p>
      </dgm:t>
    </dgm:pt>
    <dgm:pt modelId="{E6391E3B-980A-4EEC-9F55-514A682890F2}" type="sibTrans" cxnId="{94AB1590-3A7F-41E6-9215-002DD090E7D8}">
      <dgm:prSet/>
      <dgm:spPr/>
      <dgm:t>
        <a:bodyPr/>
        <a:lstStyle/>
        <a:p>
          <a:endParaRPr lang="en-US"/>
        </a:p>
      </dgm:t>
    </dgm:pt>
    <dgm:pt modelId="{1BEC590D-813F-4436-B543-F6151BA78440}" type="asst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Geri</a:t>
          </a:r>
        </a:p>
      </dgm:t>
    </dgm:pt>
    <dgm:pt modelId="{DBE95564-EB51-4703-B9D8-3C34FEF61503}" type="parTrans" cxnId="{22C741CF-C07B-4267-8126-1BBFFA6BCA69}">
      <dgm:prSet/>
      <dgm:spPr/>
      <dgm:t>
        <a:bodyPr/>
        <a:lstStyle/>
        <a:p>
          <a:endParaRPr lang="en-US"/>
        </a:p>
      </dgm:t>
    </dgm:pt>
    <dgm:pt modelId="{CECF50BD-867E-4C57-BDC7-A3227842AEE5}" type="sibTrans" cxnId="{22C741CF-C07B-4267-8126-1BBFFA6BCA69}">
      <dgm:prSet/>
      <dgm:spPr/>
      <dgm:t>
        <a:bodyPr/>
        <a:lstStyle/>
        <a:p>
          <a:endParaRPr lang="en-US"/>
        </a:p>
      </dgm:t>
    </dgm:pt>
    <dgm:pt modelId="{CF3B3156-4096-44F2-A1A2-3F73CCDC12DA}">
      <dgm:prSet phldrT="[Text]"/>
      <dgm:spPr/>
      <dgm:t>
        <a:bodyPr/>
        <a:lstStyle/>
        <a:p>
          <a:r>
            <a:rPr lang="en-US" dirty="0"/>
            <a:t>Server</a:t>
          </a:r>
        </a:p>
      </dgm:t>
    </dgm:pt>
    <dgm:pt modelId="{B129AC1F-D3C7-42FA-9451-9B4265A1B89F}" type="parTrans" cxnId="{D8E324FC-CBA1-4AF2-9D79-3B508416C362}">
      <dgm:prSet/>
      <dgm:spPr/>
      <dgm:t>
        <a:bodyPr/>
        <a:lstStyle/>
        <a:p>
          <a:endParaRPr lang="en-US"/>
        </a:p>
      </dgm:t>
    </dgm:pt>
    <dgm:pt modelId="{20197502-D46C-4F37-B7CA-39264AB7F6BA}" type="sibTrans" cxnId="{D8E324FC-CBA1-4AF2-9D79-3B508416C362}">
      <dgm:prSet/>
      <dgm:spPr/>
      <dgm:t>
        <a:bodyPr/>
        <a:lstStyle/>
        <a:p>
          <a:endParaRPr lang="en-US"/>
        </a:p>
      </dgm:t>
    </dgm:pt>
    <dgm:pt modelId="{6936A659-F098-43EB-A952-E9C5299D272A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Raspberry Pi</a:t>
          </a:r>
        </a:p>
      </dgm:t>
    </dgm:pt>
    <dgm:pt modelId="{F996D7B3-9DF0-424D-B819-126316AC726E}" type="parTrans" cxnId="{07A7693B-7918-40B3-95F5-B2224650DC67}">
      <dgm:prSet/>
      <dgm:spPr/>
      <dgm:t>
        <a:bodyPr/>
        <a:lstStyle/>
        <a:p>
          <a:endParaRPr lang="en-US"/>
        </a:p>
      </dgm:t>
    </dgm:pt>
    <dgm:pt modelId="{3110F9F8-DEB3-42D6-A8A1-27660D52DD3F}" type="sibTrans" cxnId="{07A7693B-7918-40B3-95F5-B2224650DC67}">
      <dgm:prSet/>
      <dgm:spPr/>
      <dgm:t>
        <a:bodyPr/>
        <a:lstStyle/>
        <a:p>
          <a:endParaRPr lang="en-US"/>
        </a:p>
      </dgm:t>
    </dgm:pt>
    <dgm:pt modelId="{130EB985-F67F-4113-B15C-9D03B58FBCAE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Database</a:t>
          </a:r>
        </a:p>
      </dgm:t>
    </dgm:pt>
    <dgm:pt modelId="{1E863BB1-FCBE-4917-A623-57724E2ACBDC}" type="parTrans" cxnId="{FECE45C3-6C49-4E89-8B06-C5D1A0260B41}">
      <dgm:prSet/>
      <dgm:spPr/>
      <dgm:t>
        <a:bodyPr/>
        <a:lstStyle/>
        <a:p>
          <a:endParaRPr lang="en-US"/>
        </a:p>
      </dgm:t>
    </dgm:pt>
    <dgm:pt modelId="{F09F1F86-A4D6-4B1F-BBFB-AA2C274C20E4}" type="sibTrans" cxnId="{FECE45C3-6C49-4E89-8B06-C5D1A0260B41}">
      <dgm:prSet/>
      <dgm:spPr/>
      <dgm:t>
        <a:bodyPr/>
        <a:lstStyle/>
        <a:p>
          <a:endParaRPr lang="en-US"/>
        </a:p>
      </dgm:t>
    </dgm:pt>
    <dgm:pt modelId="{ED034F09-5891-4980-BBF5-F960125E02A4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Mail</a:t>
          </a:r>
        </a:p>
      </dgm:t>
    </dgm:pt>
    <dgm:pt modelId="{B96670F2-1C6E-4BA7-A716-83333712671D}" type="parTrans" cxnId="{8FC18BA2-F566-4882-AE96-34A340302F2E}">
      <dgm:prSet/>
      <dgm:spPr/>
      <dgm:t>
        <a:bodyPr/>
        <a:lstStyle/>
        <a:p>
          <a:endParaRPr lang="en-US"/>
        </a:p>
      </dgm:t>
    </dgm:pt>
    <dgm:pt modelId="{73858820-0A1A-485F-BC97-F6CBB1AB3A34}" type="sibTrans" cxnId="{8FC18BA2-F566-4882-AE96-34A340302F2E}">
      <dgm:prSet/>
      <dgm:spPr/>
      <dgm:t>
        <a:bodyPr/>
        <a:lstStyle/>
        <a:p>
          <a:endParaRPr lang="en-US"/>
        </a:p>
      </dgm:t>
    </dgm:pt>
    <dgm:pt modelId="{B7B94EB5-A637-4671-ACD1-328D2F634A7A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Web Page</a:t>
          </a:r>
        </a:p>
      </dgm:t>
    </dgm:pt>
    <dgm:pt modelId="{26B75D6A-8F88-4A22-8544-78574D861DF4}" type="parTrans" cxnId="{BC816643-8799-45CC-8E9E-13A03AECE6E9}">
      <dgm:prSet/>
      <dgm:spPr/>
      <dgm:t>
        <a:bodyPr/>
        <a:lstStyle/>
        <a:p>
          <a:endParaRPr lang="en-US"/>
        </a:p>
      </dgm:t>
    </dgm:pt>
    <dgm:pt modelId="{BC8C2691-1846-4403-8569-825A0C583294}" type="sibTrans" cxnId="{BC816643-8799-45CC-8E9E-13A03AECE6E9}">
      <dgm:prSet/>
      <dgm:spPr/>
      <dgm:t>
        <a:bodyPr/>
        <a:lstStyle/>
        <a:p>
          <a:endParaRPr lang="en-US"/>
        </a:p>
      </dgm:t>
    </dgm:pt>
    <dgm:pt modelId="{99035477-3C76-4F81-B126-326E2E337708}" type="asst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Melanie</a:t>
          </a:r>
        </a:p>
      </dgm:t>
    </dgm:pt>
    <dgm:pt modelId="{5E5E5CF6-120D-4DD6-9608-CD7195FEB430}" type="parTrans" cxnId="{DB6DBC18-4DB3-4202-BFB7-C722B3E5385F}">
      <dgm:prSet/>
      <dgm:spPr/>
      <dgm:t>
        <a:bodyPr/>
        <a:lstStyle/>
        <a:p>
          <a:endParaRPr lang="en-US"/>
        </a:p>
      </dgm:t>
    </dgm:pt>
    <dgm:pt modelId="{7D08FC40-8E92-4CBB-B895-36E30CFCCBA6}" type="sibTrans" cxnId="{DB6DBC18-4DB3-4202-BFB7-C722B3E5385F}">
      <dgm:prSet/>
      <dgm:spPr/>
      <dgm:t>
        <a:bodyPr/>
        <a:lstStyle/>
        <a:p>
          <a:endParaRPr lang="en-US"/>
        </a:p>
      </dgm:t>
    </dgm:pt>
    <dgm:pt modelId="{FCA690E7-7A70-4C80-934B-7BCDEEBEF4AA}">
      <dgm:prSet/>
      <dgm:spPr/>
      <dgm:t>
        <a:bodyPr/>
        <a:lstStyle/>
        <a:p>
          <a:r>
            <a:rPr lang="en-US" dirty="0"/>
            <a:t>Data Analysis</a:t>
          </a:r>
        </a:p>
      </dgm:t>
    </dgm:pt>
    <dgm:pt modelId="{10448FB7-E87B-4A5A-94D7-6EC11B02D50B}" type="parTrans" cxnId="{E6BB7C3B-BD18-4398-B871-BB89F00B2224}">
      <dgm:prSet/>
      <dgm:spPr/>
      <dgm:t>
        <a:bodyPr/>
        <a:lstStyle/>
        <a:p>
          <a:endParaRPr lang="en-US"/>
        </a:p>
      </dgm:t>
    </dgm:pt>
    <dgm:pt modelId="{F17668DA-4AD4-4B8D-81B6-E69E93555E6E}" type="sibTrans" cxnId="{E6BB7C3B-BD18-4398-B871-BB89F00B2224}">
      <dgm:prSet/>
      <dgm:spPr/>
      <dgm:t>
        <a:bodyPr/>
        <a:lstStyle/>
        <a:p>
          <a:endParaRPr lang="en-US"/>
        </a:p>
      </dgm:t>
    </dgm:pt>
    <dgm:pt modelId="{D6FF6253-261A-492D-81B1-FD79B2E71EC3}" type="asst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Emma</a:t>
          </a:r>
        </a:p>
      </dgm:t>
    </dgm:pt>
    <dgm:pt modelId="{99D8A20F-5B6D-462C-8792-40835B4DE906}" type="parTrans" cxnId="{283EFCDD-A117-4EBC-A82A-855B4B8FB93C}">
      <dgm:prSet/>
      <dgm:spPr/>
      <dgm:t>
        <a:bodyPr/>
        <a:lstStyle/>
        <a:p>
          <a:endParaRPr lang="en-US"/>
        </a:p>
      </dgm:t>
    </dgm:pt>
    <dgm:pt modelId="{8F571AF0-5C6B-4450-B4DE-08E055049B54}" type="sibTrans" cxnId="{283EFCDD-A117-4EBC-A82A-855B4B8FB93C}">
      <dgm:prSet/>
      <dgm:spPr/>
      <dgm:t>
        <a:bodyPr/>
        <a:lstStyle/>
        <a:p>
          <a:endParaRPr lang="en-US"/>
        </a:p>
      </dgm:t>
    </dgm:pt>
    <dgm:pt modelId="{AF5B6B5F-DB7B-4070-B60B-93DC505C13F7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Database Access</a:t>
          </a:r>
        </a:p>
      </dgm:t>
    </dgm:pt>
    <dgm:pt modelId="{7BB2B401-C22F-4D9A-99D9-D833A07B7ECA}" type="parTrans" cxnId="{EBDBD12B-E740-483F-83A5-F37BB900338A}">
      <dgm:prSet/>
      <dgm:spPr/>
      <dgm:t>
        <a:bodyPr/>
        <a:lstStyle/>
        <a:p>
          <a:endParaRPr lang="en-US"/>
        </a:p>
      </dgm:t>
    </dgm:pt>
    <dgm:pt modelId="{5E458B09-EF64-4B98-B5F0-541E122B1A7C}" type="sibTrans" cxnId="{EBDBD12B-E740-483F-83A5-F37BB900338A}">
      <dgm:prSet/>
      <dgm:spPr/>
      <dgm:t>
        <a:bodyPr/>
        <a:lstStyle/>
        <a:p>
          <a:endParaRPr lang="en-US"/>
        </a:p>
      </dgm:t>
    </dgm:pt>
    <dgm:pt modelId="{97348B84-551C-4861-A745-F2A732AFC413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Cloud Support</a:t>
          </a:r>
        </a:p>
      </dgm:t>
    </dgm:pt>
    <dgm:pt modelId="{2CD93924-0B10-45D3-944E-B8FCE01D7A54}" type="parTrans" cxnId="{7B417908-B632-401A-ADCB-F9B3993E44AA}">
      <dgm:prSet/>
      <dgm:spPr/>
      <dgm:t>
        <a:bodyPr/>
        <a:lstStyle/>
        <a:p>
          <a:endParaRPr lang="en-US"/>
        </a:p>
      </dgm:t>
    </dgm:pt>
    <dgm:pt modelId="{591E2287-4A86-4B95-91C8-90737419BEA0}" type="sibTrans" cxnId="{7B417908-B632-401A-ADCB-F9B3993E44AA}">
      <dgm:prSet/>
      <dgm:spPr/>
      <dgm:t>
        <a:bodyPr/>
        <a:lstStyle/>
        <a:p>
          <a:endParaRPr lang="en-US"/>
        </a:p>
      </dgm:t>
    </dgm:pt>
    <dgm:pt modelId="{EC38B290-FD03-4F1C-A69F-323AC17A995E}" type="pres">
      <dgm:prSet presAssocID="{AC69EBAE-F86E-466B-A019-371F49B07CB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A9ECCC0-199C-49CF-AFEC-EFBFECA6008D}" type="pres">
      <dgm:prSet presAssocID="{8AAFE46D-C8AB-4573-89FD-88F9E29296D2}" presName="hierRoot1" presStyleCnt="0">
        <dgm:presLayoutVars>
          <dgm:hierBranch val="init"/>
        </dgm:presLayoutVars>
      </dgm:prSet>
      <dgm:spPr/>
    </dgm:pt>
    <dgm:pt modelId="{A8D1C05B-9C17-40D0-9733-CAAC7EAE730B}" type="pres">
      <dgm:prSet presAssocID="{8AAFE46D-C8AB-4573-89FD-88F9E29296D2}" presName="rootComposite1" presStyleCnt="0"/>
      <dgm:spPr/>
    </dgm:pt>
    <dgm:pt modelId="{89E78D82-3FC2-46A5-ACF8-A5C49045FF07}" type="pres">
      <dgm:prSet presAssocID="{8AAFE46D-C8AB-4573-89FD-88F9E29296D2}" presName="rootText1" presStyleLbl="node0" presStyleIdx="0" presStyleCnt="1" custScaleX="203766">
        <dgm:presLayoutVars>
          <dgm:chPref val="3"/>
        </dgm:presLayoutVars>
      </dgm:prSet>
      <dgm:spPr/>
    </dgm:pt>
    <dgm:pt modelId="{C22C4175-BAB7-4019-8F1F-04B9E845DFB9}" type="pres">
      <dgm:prSet presAssocID="{8AAFE46D-C8AB-4573-89FD-88F9E29296D2}" presName="rootConnector1" presStyleLbl="node1" presStyleIdx="0" presStyleCnt="0"/>
      <dgm:spPr/>
    </dgm:pt>
    <dgm:pt modelId="{B29A4B5D-9045-4167-A6B2-23B8DBD98675}" type="pres">
      <dgm:prSet presAssocID="{8AAFE46D-C8AB-4573-89FD-88F9E29296D2}" presName="hierChild2" presStyleCnt="0"/>
      <dgm:spPr/>
    </dgm:pt>
    <dgm:pt modelId="{D22819AF-B7B5-42EE-A6A9-5438D0945FBA}" type="pres">
      <dgm:prSet presAssocID="{571334A8-5DDD-4DCA-BDA7-C8EF8AF60810}" presName="Name37" presStyleLbl="parChTrans1D2" presStyleIdx="0" presStyleCnt="5"/>
      <dgm:spPr/>
    </dgm:pt>
    <dgm:pt modelId="{C1EC15DC-230E-4BFE-9825-65F81A577A81}" type="pres">
      <dgm:prSet presAssocID="{4FDAF1C3-84F9-4ED9-A23C-1D3477834556}" presName="hierRoot2" presStyleCnt="0">
        <dgm:presLayoutVars>
          <dgm:hierBranch val="init"/>
        </dgm:presLayoutVars>
      </dgm:prSet>
      <dgm:spPr/>
    </dgm:pt>
    <dgm:pt modelId="{1133FC7F-2D3F-4B41-BFC3-D4A0AE35DD8C}" type="pres">
      <dgm:prSet presAssocID="{4FDAF1C3-84F9-4ED9-A23C-1D3477834556}" presName="rootComposite" presStyleCnt="0"/>
      <dgm:spPr/>
    </dgm:pt>
    <dgm:pt modelId="{32DDEFD9-28A2-4AF1-977C-2714DCAD96AF}" type="pres">
      <dgm:prSet presAssocID="{4FDAF1C3-84F9-4ED9-A23C-1D3477834556}" presName="rootText" presStyleLbl="node2" presStyleIdx="0" presStyleCnt="5" custLinFactX="-26088" custLinFactNeighborX="-100000" custLinFactNeighborY="-1698">
        <dgm:presLayoutVars>
          <dgm:chPref val="3"/>
        </dgm:presLayoutVars>
      </dgm:prSet>
      <dgm:spPr/>
    </dgm:pt>
    <dgm:pt modelId="{085F24C2-7D8C-45AB-90C0-3BDD3BF0377C}" type="pres">
      <dgm:prSet presAssocID="{4FDAF1C3-84F9-4ED9-A23C-1D3477834556}" presName="rootConnector" presStyleLbl="node2" presStyleIdx="0" presStyleCnt="5"/>
      <dgm:spPr/>
    </dgm:pt>
    <dgm:pt modelId="{F27B0F5F-83F2-4272-82C8-AFD72CF53B96}" type="pres">
      <dgm:prSet presAssocID="{4FDAF1C3-84F9-4ED9-A23C-1D3477834556}" presName="hierChild4" presStyleCnt="0"/>
      <dgm:spPr/>
    </dgm:pt>
    <dgm:pt modelId="{A8AFE7E9-4798-4350-AE3C-7F2B9F985999}" type="pres">
      <dgm:prSet presAssocID="{6E020AC2-77E1-4FD6-9A51-E396754A71B5}" presName="Name37" presStyleLbl="parChTrans1D3" presStyleIdx="0" presStyleCnt="18"/>
      <dgm:spPr/>
    </dgm:pt>
    <dgm:pt modelId="{912DAB57-31CF-4093-ABB7-236C0130784C}" type="pres">
      <dgm:prSet presAssocID="{D422A060-2B20-4A1F-9D73-841CDEB7E686}" presName="hierRoot2" presStyleCnt="0">
        <dgm:presLayoutVars>
          <dgm:hierBranch val="init"/>
        </dgm:presLayoutVars>
      </dgm:prSet>
      <dgm:spPr/>
    </dgm:pt>
    <dgm:pt modelId="{9D305E47-722D-4D00-8BEC-44392C22C05F}" type="pres">
      <dgm:prSet presAssocID="{D422A060-2B20-4A1F-9D73-841CDEB7E686}" presName="rootComposite" presStyleCnt="0"/>
      <dgm:spPr/>
    </dgm:pt>
    <dgm:pt modelId="{C74E0F0D-2C0B-402E-BFB7-69EC363E5AEC}" type="pres">
      <dgm:prSet presAssocID="{D422A060-2B20-4A1F-9D73-841CDEB7E686}" presName="rootText" presStyleLbl="node3" presStyleIdx="0" presStyleCnt="13" custLinFactX="-26088" custLinFactNeighborX="-100000" custLinFactNeighborY="-1698">
        <dgm:presLayoutVars>
          <dgm:chPref val="3"/>
        </dgm:presLayoutVars>
      </dgm:prSet>
      <dgm:spPr/>
    </dgm:pt>
    <dgm:pt modelId="{0C629E6E-0989-4E9B-9A36-7113F47BF6C2}" type="pres">
      <dgm:prSet presAssocID="{D422A060-2B20-4A1F-9D73-841CDEB7E686}" presName="rootConnector" presStyleLbl="node3" presStyleIdx="0" presStyleCnt="13"/>
      <dgm:spPr/>
    </dgm:pt>
    <dgm:pt modelId="{7791C8C6-2CA0-4A3D-986D-F9BC267C6F6D}" type="pres">
      <dgm:prSet presAssocID="{D422A060-2B20-4A1F-9D73-841CDEB7E686}" presName="hierChild4" presStyleCnt="0"/>
      <dgm:spPr/>
    </dgm:pt>
    <dgm:pt modelId="{9C7C2602-876E-408D-8319-9828E77260E2}" type="pres">
      <dgm:prSet presAssocID="{D422A060-2B20-4A1F-9D73-841CDEB7E686}" presName="hierChild5" presStyleCnt="0"/>
      <dgm:spPr/>
    </dgm:pt>
    <dgm:pt modelId="{247A229A-2A6C-44D8-9302-843826A92122}" type="pres">
      <dgm:prSet presAssocID="{7BA4D974-F4C7-4229-9A4C-B016E65BEC2F}" presName="Name37" presStyleLbl="parChTrans1D3" presStyleIdx="1" presStyleCnt="18"/>
      <dgm:spPr/>
    </dgm:pt>
    <dgm:pt modelId="{034FE202-60A5-47A5-BF09-2B0404F20650}" type="pres">
      <dgm:prSet presAssocID="{0B589AEC-E9B7-44EC-B219-34A587462314}" presName="hierRoot2" presStyleCnt="0">
        <dgm:presLayoutVars>
          <dgm:hierBranch val="init"/>
        </dgm:presLayoutVars>
      </dgm:prSet>
      <dgm:spPr/>
    </dgm:pt>
    <dgm:pt modelId="{0CAC70EA-F230-43E4-8DA0-E1553DC6D8B6}" type="pres">
      <dgm:prSet presAssocID="{0B589AEC-E9B7-44EC-B219-34A587462314}" presName="rootComposite" presStyleCnt="0"/>
      <dgm:spPr/>
    </dgm:pt>
    <dgm:pt modelId="{EBC6E2BA-EBE6-427C-BDC6-660E33A9422A}" type="pres">
      <dgm:prSet presAssocID="{0B589AEC-E9B7-44EC-B219-34A587462314}" presName="rootText" presStyleLbl="node3" presStyleIdx="1" presStyleCnt="13" custLinFactX="-26088" custLinFactNeighborX="-100000" custLinFactNeighborY="-1698">
        <dgm:presLayoutVars>
          <dgm:chPref val="3"/>
        </dgm:presLayoutVars>
      </dgm:prSet>
      <dgm:spPr/>
    </dgm:pt>
    <dgm:pt modelId="{58DA57A7-FC09-4EF6-A209-A38D5A9C38D3}" type="pres">
      <dgm:prSet presAssocID="{0B589AEC-E9B7-44EC-B219-34A587462314}" presName="rootConnector" presStyleLbl="node3" presStyleIdx="1" presStyleCnt="13"/>
      <dgm:spPr/>
    </dgm:pt>
    <dgm:pt modelId="{764B66E7-118C-4ED0-B8C7-4030AF525D25}" type="pres">
      <dgm:prSet presAssocID="{0B589AEC-E9B7-44EC-B219-34A587462314}" presName="hierChild4" presStyleCnt="0"/>
      <dgm:spPr/>
    </dgm:pt>
    <dgm:pt modelId="{E11B8054-F03E-4EED-A95C-5111F6048AD0}" type="pres">
      <dgm:prSet presAssocID="{0B589AEC-E9B7-44EC-B219-34A587462314}" presName="hierChild5" presStyleCnt="0"/>
      <dgm:spPr/>
    </dgm:pt>
    <dgm:pt modelId="{34BDBBD8-4299-40A2-A612-7179E8E15FE5}" type="pres">
      <dgm:prSet presAssocID="{C82AC322-8C44-4022-A1D8-B83E1C33B08B}" presName="Name37" presStyleLbl="parChTrans1D3" presStyleIdx="2" presStyleCnt="18"/>
      <dgm:spPr/>
    </dgm:pt>
    <dgm:pt modelId="{5EF85B5F-FF6E-4E5D-B326-EBC54BC3054C}" type="pres">
      <dgm:prSet presAssocID="{BB052C93-E9F2-4996-9A8B-FFDF405C3606}" presName="hierRoot2" presStyleCnt="0">
        <dgm:presLayoutVars>
          <dgm:hierBranch val="init"/>
        </dgm:presLayoutVars>
      </dgm:prSet>
      <dgm:spPr/>
    </dgm:pt>
    <dgm:pt modelId="{4B33E086-C530-4FF1-A4FE-CA9C2D24B246}" type="pres">
      <dgm:prSet presAssocID="{BB052C93-E9F2-4996-9A8B-FFDF405C3606}" presName="rootComposite" presStyleCnt="0"/>
      <dgm:spPr/>
    </dgm:pt>
    <dgm:pt modelId="{C589F49C-93ED-41E9-B1DE-3CA2093522B4}" type="pres">
      <dgm:prSet presAssocID="{BB052C93-E9F2-4996-9A8B-FFDF405C3606}" presName="rootText" presStyleLbl="node3" presStyleIdx="2" presStyleCnt="13" custLinFactX="-26088" custLinFactNeighborX="-100000" custLinFactNeighborY="-1698">
        <dgm:presLayoutVars>
          <dgm:chPref val="3"/>
        </dgm:presLayoutVars>
      </dgm:prSet>
      <dgm:spPr/>
    </dgm:pt>
    <dgm:pt modelId="{F55F6AF9-887C-4C53-B1FE-185FCA90621E}" type="pres">
      <dgm:prSet presAssocID="{BB052C93-E9F2-4996-9A8B-FFDF405C3606}" presName="rootConnector" presStyleLbl="node3" presStyleIdx="2" presStyleCnt="13"/>
      <dgm:spPr/>
    </dgm:pt>
    <dgm:pt modelId="{517E3465-2ADC-4C83-9BD3-30861A6FB1F2}" type="pres">
      <dgm:prSet presAssocID="{BB052C93-E9F2-4996-9A8B-FFDF405C3606}" presName="hierChild4" presStyleCnt="0"/>
      <dgm:spPr/>
    </dgm:pt>
    <dgm:pt modelId="{FA7DBAA1-24D3-4FF3-9C51-968DB5429D67}" type="pres">
      <dgm:prSet presAssocID="{BB052C93-E9F2-4996-9A8B-FFDF405C3606}" presName="hierChild5" presStyleCnt="0"/>
      <dgm:spPr/>
    </dgm:pt>
    <dgm:pt modelId="{14E84516-C0E4-4116-9B3A-DF9A6EC292A8}" type="pres">
      <dgm:prSet presAssocID="{4FDAF1C3-84F9-4ED9-A23C-1D3477834556}" presName="hierChild5" presStyleCnt="0"/>
      <dgm:spPr/>
    </dgm:pt>
    <dgm:pt modelId="{CA991B5A-4958-4CE4-A461-DEEDCB891A42}" type="pres">
      <dgm:prSet presAssocID="{EF3707D1-7B6E-45B1-B689-A43CB71D051A}" presName="Name111" presStyleLbl="parChTrans1D3" presStyleIdx="3" presStyleCnt="18"/>
      <dgm:spPr/>
    </dgm:pt>
    <dgm:pt modelId="{2B60027A-8849-4160-9F46-9D6218873552}" type="pres">
      <dgm:prSet presAssocID="{B7FD5C8C-C391-4E36-9F61-F3E3B5937910}" presName="hierRoot3" presStyleCnt="0">
        <dgm:presLayoutVars>
          <dgm:hierBranch val="init"/>
        </dgm:presLayoutVars>
      </dgm:prSet>
      <dgm:spPr/>
    </dgm:pt>
    <dgm:pt modelId="{9D295C55-4F67-42CE-B885-030BBF277249}" type="pres">
      <dgm:prSet presAssocID="{B7FD5C8C-C391-4E36-9F61-F3E3B5937910}" presName="rootComposite3" presStyleCnt="0"/>
      <dgm:spPr/>
    </dgm:pt>
    <dgm:pt modelId="{A30B80F3-1151-49F1-B5B0-0D4656979A6B}" type="pres">
      <dgm:prSet presAssocID="{B7FD5C8C-C391-4E36-9F61-F3E3B5937910}" presName="rootText3" presStyleLbl="asst2" presStyleIdx="0" presStyleCnt="5" custLinFactX="-52438" custLinFactNeighborX="-100000" custLinFactNeighborY="-1698">
        <dgm:presLayoutVars>
          <dgm:chPref val="3"/>
        </dgm:presLayoutVars>
      </dgm:prSet>
      <dgm:spPr/>
    </dgm:pt>
    <dgm:pt modelId="{D24FA357-B454-47AE-B2F3-BBD7867CF4B0}" type="pres">
      <dgm:prSet presAssocID="{B7FD5C8C-C391-4E36-9F61-F3E3B5937910}" presName="rootConnector3" presStyleLbl="asst2" presStyleIdx="0" presStyleCnt="5"/>
      <dgm:spPr/>
    </dgm:pt>
    <dgm:pt modelId="{82A1D4F2-0E11-468A-A694-72089A7CDC68}" type="pres">
      <dgm:prSet presAssocID="{B7FD5C8C-C391-4E36-9F61-F3E3B5937910}" presName="hierChild6" presStyleCnt="0"/>
      <dgm:spPr/>
    </dgm:pt>
    <dgm:pt modelId="{22F8E821-105A-41E5-9EF8-7BA39E3C3AF7}" type="pres">
      <dgm:prSet presAssocID="{B7FD5C8C-C391-4E36-9F61-F3E3B5937910}" presName="hierChild7" presStyleCnt="0"/>
      <dgm:spPr/>
    </dgm:pt>
    <dgm:pt modelId="{5AA96059-3D6E-479E-8466-FA5B5A3CAEDD}" type="pres">
      <dgm:prSet presAssocID="{1582A6B8-A642-47FA-850A-3C93408D0BBE}" presName="Name37" presStyleLbl="parChTrans1D2" presStyleIdx="1" presStyleCnt="5"/>
      <dgm:spPr/>
    </dgm:pt>
    <dgm:pt modelId="{9BF9EAF4-2E09-478C-8FAD-C55232CE1CD5}" type="pres">
      <dgm:prSet presAssocID="{93FD6D89-45CD-45FB-B93A-8BBED60BF636}" presName="hierRoot2" presStyleCnt="0">
        <dgm:presLayoutVars>
          <dgm:hierBranch val="init"/>
        </dgm:presLayoutVars>
      </dgm:prSet>
      <dgm:spPr/>
    </dgm:pt>
    <dgm:pt modelId="{B6FDAFC1-08E8-4C01-B96F-C59C6EB01770}" type="pres">
      <dgm:prSet presAssocID="{93FD6D89-45CD-45FB-B93A-8BBED60BF636}" presName="rootComposite" presStyleCnt="0"/>
      <dgm:spPr/>
    </dgm:pt>
    <dgm:pt modelId="{2B6AAAE9-42B8-4219-84F8-E6C953B7D290}" type="pres">
      <dgm:prSet presAssocID="{93FD6D89-45CD-45FB-B93A-8BBED60BF636}" presName="rootText" presStyleLbl="node2" presStyleIdx="1" presStyleCnt="5" custLinFactNeighborX="-76164">
        <dgm:presLayoutVars>
          <dgm:chPref val="3"/>
        </dgm:presLayoutVars>
      </dgm:prSet>
      <dgm:spPr/>
    </dgm:pt>
    <dgm:pt modelId="{ACC8A0B1-F968-498F-B041-D4C1953B22CD}" type="pres">
      <dgm:prSet presAssocID="{93FD6D89-45CD-45FB-B93A-8BBED60BF636}" presName="rootConnector" presStyleLbl="node2" presStyleIdx="1" presStyleCnt="5"/>
      <dgm:spPr/>
    </dgm:pt>
    <dgm:pt modelId="{A3689BD4-269B-48A4-9730-F594B714F343}" type="pres">
      <dgm:prSet presAssocID="{93FD6D89-45CD-45FB-B93A-8BBED60BF636}" presName="hierChild4" presStyleCnt="0"/>
      <dgm:spPr/>
    </dgm:pt>
    <dgm:pt modelId="{1914788A-7716-4026-A520-DAA972AD46ED}" type="pres">
      <dgm:prSet presAssocID="{10F7EA23-A1F6-4E62-ACFB-1A8038B02E93}" presName="Name37" presStyleLbl="parChTrans1D3" presStyleIdx="4" presStyleCnt="18"/>
      <dgm:spPr/>
    </dgm:pt>
    <dgm:pt modelId="{45E0C9DF-7863-4BE8-994A-177F9510790A}" type="pres">
      <dgm:prSet presAssocID="{7D206336-556A-4B3C-9DDF-EE8C78F428F2}" presName="hierRoot2" presStyleCnt="0">
        <dgm:presLayoutVars>
          <dgm:hierBranch val="init"/>
        </dgm:presLayoutVars>
      </dgm:prSet>
      <dgm:spPr/>
    </dgm:pt>
    <dgm:pt modelId="{8F0124C7-37E0-41A2-B8E9-6A891F3B1184}" type="pres">
      <dgm:prSet presAssocID="{7D206336-556A-4B3C-9DDF-EE8C78F428F2}" presName="rootComposite" presStyleCnt="0"/>
      <dgm:spPr/>
    </dgm:pt>
    <dgm:pt modelId="{0BB6024A-BCB7-475C-9924-E63AF6AE04C1}" type="pres">
      <dgm:prSet presAssocID="{7D206336-556A-4B3C-9DDF-EE8C78F428F2}" presName="rootText" presStyleLbl="node3" presStyleIdx="3" presStyleCnt="13" custLinFactNeighborX="-76164">
        <dgm:presLayoutVars>
          <dgm:chPref val="3"/>
        </dgm:presLayoutVars>
      </dgm:prSet>
      <dgm:spPr/>
    </dgm:pt>
    <dgm:pt modelId="{920248EE-99BD-41C8-940C-45A34177898F}" type="pres">
      <dgm:prSet presAssocID="{7D206336-556A-4B3C-9DDF-EE8C78F428F2}" presName="rootConnector" presStyleLbl="node3" presStyleIdx="3" presStyleCnt="13"/>
      <dgm:spPr/>
    </dgm:pt>
    <dgm:pt modelId="{81C020D8-ACDA-4F57-8BE5-07388C8026B5}" type="pres">
      <dgm:prSet presAssocID="{7D206336-556A-4B3C-9DDF-EE8C78F428F2}" presName="hierChild4" presStyleCnt="0"/>
      <dgm:spPr/>
    </dgm:pt>
    <dgm:pt modelId="{F41BFFE3-C486-42DC-998E-788B2C84D68E}" type="pres">
      <dgm:prSet presAssocID="{7D206336-556A-4B3C-9DDF-EE8C78F428F2}" presName="hierChild5" presStyleCnt="0"/>
      <dgm:spPr/>
    </dgm:pt>
    <dgm:pt modelId="{01357563-C8DF-46BA-81AA-6B096A7EECC7}" type="pres">
      <dgm:prSet presAssocID="{C4682042-7FBA-458C-8F17-9CD62C368A73}" presName="Name37" presStyleLbl="parChTrans1D3" presStyleIdx="5" presStyleCnt="18"/>
      <dgm:spPr/>
    </dgm:pt>
    <dgm:pt modelId="{197FA042-0222-4E55-BFCB-0FC061B450B3}" type="pres">
      <dgm:prSet presAssocID="{E5F519AE-DB00-4357-A022-EFB6A5F0D8E4}" presName="hierRoot2" presStyleCnt="0">
        <dgm:presLayoutVars>
          <dgm:hierBranch val="init"/>
        </dgm:presLayoutVars>
      </dgm:prSet>
      <dgm:spPr/>
    </dgm:pt>
    <dgm:pt modelId="{FFEEDC60-3A4F-465D-9D61-21E0061E5698}" type="pres">
      <dgm:prSet presAssocID="{E5F519AE-DB00-4357-A022-EFB6A5F0D8E4}" presName="rootComposite" presStyleCnt="0"/>
      <dgm:spPr/>
    </dgm:pt>
    <dgm:pt modelId="{1FA24A4E-D2FB-420B-BE79-FE0D2C546F20}" type="pres">
      <dgm:prSet presAssocID="{E5F519AE-DB00-4357-A022-EFB6A5F0D8E4}" presName="rootText" presStyleLbl="node3" presStyleIdx="4" presStyleCnt="13" custLinFactNeighborX="-76164">
        <dgm:presLayoutVars>
          <dgm:chPref val="3"/>
        </dgm:presLayoutVars>
      </dgm:prSet>
      <dgm:spPr/>
    </dgm:pt>
    <dgm:pt modelId="{9C10EF6B-58AC-4931-A569-26F50BE76CAC}" type="pres">
      <dgm:prSet presAssocID="{E5F519AE-DB00-4357-A022-EFB6A5F0D8E4}" presName="rootConnector" presStyleLbl="node3" presStyleIdx="4" presStyleCnt="13"/>
      <dgm:spPr/>
    </dgm:pt>
    <dgm:pt modelId="{233E1C32-BADC-4451-A910-B6FF2BC1C4C9}" type="pres">
      <dgm:prSet presAssocID="{E5F519AE-DB00-4357-A022-EFB6A5F0D8E4}" presName="hierChild4" presStyleCnt="0"/>
      <dgm:spPr/>
    </dgm:pt>
    <dgm:pt modelId="{430481F8-6EF7-4A5E-B12A-FB47715D8EC3}" type="pres">
      <dgm:prSet presAssocID="{E5F519AE-DB00-4357-A022-EFB6A5F0D8E4}" presName="hierChild5" presStyleCnt="0"/>
      <dgm:spPr/>
    </dgm:pt>
    <dgm:pt modelId="{39E1AD47-1CFE-46F8-8C2E-2BE570CA4C9D}" type="pres">
      <dgm:prSet presAssocID="{93FD6D89-45CD-45FB-B93A-8BBED60BF636}" presName="hierChild5" presStyleCnt="0"/>
      <dgm:spPr/>
    </dgm:pt>
    <dgm:pt modelId="{3E6F7ECB-022F-4F6D-A1FC-54C07432B849}" type="pres">
      <dgm:prSet presAssocID="{EC1D5951-1448-4EAF-9B25-F78D6F082A34}" presName="Name111" presStyleLbl="parChTrans1D3" presStyleIdx="6" presStyleCnt="18"/>
      <dgm:spPr/>
    </dgm:pt>
    <dgm:pt modelId="{621D32D8-720D-47D1-A513-59178D960B1B}" type="pres">
      <dgm:prSet presAssocID="{4B792DE3-922E-412A-8BA8-3086BC7E12A7}" presName="hierRoot3" presStyleCnt="0">
        <dgm:presLayoutVars>
          <dgm:hierBranch val="init"/>
        </dgm:presLayoutVars>
      </dgm:prSet>
      <dgm:spPr/>
    </dgm:pt>
    <dgm:pt modelId="{FB300128-4E6F-43A8-88DE-D3F80C3D2BDC}" type="pres">
      <dgm:prSet presAssocID="{4B792DE3-922E-412A-8BA8-3086BC7E12A7}" presName="rootComposite3" presStyleCnt="0"/>
      <dgm:spPr/>
    </dgm:pt>
    <dgm:pt modelId="{0B34FFEB-60F2-4730-AC58-32249C5950C5}" type="pres">
      <dgm:prSet presAssocID="{4B792DE3-922E-412A-8BA8-3086BC7E12A7}" presName="rootText3" presStyleLbl="asst2" presStyleIdx="1" presStyleCnt="5" custLinFactNeighborX="-76164">
        <dgm:presLayoutVars>
          <dgm:chPref val="3"/>
        </dgm:presLayoutVars>
      </dgm:prSet>
      <dgm:spPr/>
    </dgm:pt>
    <dgm:pt modelId="{DCB7889A-12E6-4328-ABBA-ED9158808376}" type="pres">
      <dgm:prSet presAssocID="{4B792DE3-922E-412A-8BA8-3086BC7E12A7}" presName="rootConnector3" presStyleLbl="asst2" presStyleIdx="1" presStyleCnt="5"/>
      <dgm:spPr/>
    </dgm:pt>
    <dgm:pt modelId="{4D27EE88-42DB-44A8-90F6-685A79DCEBC4}" type="pres">
      <dgm:prSet presAssocID="{4B792DE3-922E-412A-8BA8-3086BC7E12A7}" presName="hierChild6" presStyleCnt="0"/>
      <dgm:spPr/>
    </dgm:pt>
    <dgm:pt modelId="{D1351A0F-D58C-458E-A056-C1E1D0CCC0DA}" type="pres">
      <dgm:prSet presAssocID="{4B792DE3-922E-412A-8BA8-3086BC7E12A7}" presName="hierChild7" presStyleCnt="0"/>
      <dgm:spPr/>
    </dgm:pt>
    <dgm:pt modelId="{A9589E70-EDC7-4581-A4FF-B1C0D2117172}" type="pres">
      <dgm:prSet presAssocID="{F0DEF9D8-EEF7-4145-B9C7-E46FEF1DEE95}" presName="Name37" presStyleLbl="parChTrans1D2" presStyleIdx="2" presStyleCnt="5"/>
      <dgm:spPr/>
    </dgm:pt>
    <dgm:pt modelId="{73D05F46-62A9-401D-8E5A-F160B9A2A956}" type="pres">
      <dgm:prSet presAssocID="{460B7077-800A-46BE-B8D8-4072B4E5A7E0}" presName="hierRoot2" presStyleCnt="0">
        <dgm:presLayoutVars>
          <dgm:hierBranch val="init"/>
        </dgm:presLayoutVars>
      </dgm:prSet>
      <dgm:spPr/>
    </dgm:pt>
    <dgm:pt modelId="{9D853AB7-0CB5-410E-BC67-0525D1C10FE0}" type="pres">
      <dgm:prSet presAssocID="{460B7077-800A-46BE-B8D8-4072B4E5A7E0}" presName="rootComposite" presStyleCnt="0"/>
      <dgm:spPr/>
    </dgm:pt>
    <dgm:pt modelId="{29DC008E-840C-437C-8560-236AAF628F26}" type="pres">
      <dgm:prSet presAssocID="{460B7077-800A-46BE-B8D8-4072B4E5A7E0}" presName="rootText" presStyleLbl="node2" presStyleIdx="2" presStyleCnt="5" custLinFactNeighborX="-13536">
        <dgm:presLayoutVars>
          <dgm:chPref val="3"/>
        </dgm:presLayoutVars>
      </dgm:prSet>
      <dgm:spPr/>
    </dgm:pt>
    <dgm:pt modelId="{238C0C6F-B1D3-44A2-8443-B8B3A11542A7}" type="pres">
      <dgm:prSet presAssocID="{460B7077-800A-46BE-B8D8-4072B4E5A7E0}" presName="rootConnector" presStyleLbl="node2" presStyleIdx="2" presStyleCnt="5"/>
      <dgm:spPr/>
    </dgm:pt>
    <dgm:pt modelId="{F0136940-E58E-49B2-9470-8891F96C5FA6}" type="pres">
      <dgm:prSet presAssocID="{460B7077-800A-46BE-B8D8-4072B4E5A7E0}" presName="hierChild4" presStyleCnt="0"/>
      <dgm:spPr/>
    </dgm:pt>
    <dgm:pt modelId="{7AD822D2-50BC-4BBB-9428-B9D220D47F23}" type="pres">
      <dgm:prSet presAssocID="{BCCBFA7B-5B75-4FE8-81A3-EF6A8C90E0EB}" presName="Name37" presStyleLbl="parChTrans1D3" presStyleIdx="7" presStyleCnt="18"/>
      <dgm:spPr/>
    </dgm:pt>
    <dgm:pt modelId="{D6C736F1-D09F-46A5-9A66-9420400A2386}" type="pres">
      <dgm:prSet presAssocID="{5DA5A710-4E63-4364-B224-DC4DD4C659B6}" presName="hierRoot2" presStyleCnt="0">
        <dgm:presLayoutVars>
          <dgm:hierBranch val="init"/>
        </dgm:presLayoutVars>
      </dgm:prSet>
      <dgm:spPr/>
    </dgm:pt>
    <dgm:pt modelId="{7A9C9AE2-55B2-461B-B515-0A198919C623}" type="pres">
      <dgm:prSet presAssocID="{5DA5A710-4E63-4364-B224-DC4DD4C659B6}" presName="rootComposite" presStyleCnt="0"/>
      <dgm:spPr/>
    </dgm:pt>
    <dgm:pt modelId="{5550E809-1F28-4C18-BB4D-E9D32445385A}" type="pres">
      <dgm:prSet presAssocID="{5DA5A710-4E63-4364-B224-DC4DD4C659B6}" presName="rootText" presStyleLbl="node3" presStyleIdx="5" presStyleCnt="13" custLinFactNeighborX="-13536">
        <dgm:presLayoutVars>
          <dgm:chPref val="3"/>
        </dgm:presLayoutVars>
      </dgm:prSet>
      <dgm:spPr/>
    </dgm:pt>
    <dgm:pt modelId="{3875908D-1872-4B59-8E49-53DF08A93F3A}" type="pres">
      <dgm:prSet presAssocID="{5DA5A710-4E63-4364-B224-DC4DD4C659B6}" presName="rootConnector" presStyleLbl="node3" presStyleIdx="5" presStyleCnt="13"/>
      <dgm:spPr/>
    </dgm:pt>
    <dgm:pt modelId="{71FE6163-5D47-4982-8F50-BDE87B36B0B9}" type="pres">
      <dgm:prSet presAssocID="{5DA5A710-4E63-4364-B224-DC4DD4C659B6}" presName="hierChild4" presStyleCnt="0"/>
      <dgm:spPr/>
    </dgm:pt>
    <dgm:pt modelId="{EF14B155-D315-4124-807D-3B2FAE6DC1E2}" type="pres">
      <dgm:prSet presAssocID="{5DA5A710-4E63-4364-B224-DC4DD4C659B6}" presName="hierChild5" presStyleCnt="0"/>
      <dgm:spPr/>
    </dgm:pt>
    <dgm:pt modelId="{EA7AA36F-3D38-4F82-A887-BA8B01139918}" type="pres">
      <dgm:prSet presAssocID="{B6545FB5-ABF0-4F96-B708-29C7FC4E31AD}" presName="Name37" presStyleLbl="parChTrans1D3" presStyleIdx="8" presStyleCnt="18"/>
      <dgm:spPr/>
    </dgm:pt>
    <dgm:pt modelId="{E6B3D3BB-9C9A-4524-A085-5A448562C123}" type="pres">
      <dgm:prSet presAssocID="{FD4CC6E4-9383-4D70-9329-E7C75C58EEE3}" presName="hierRoot2" presStyleCnt="0">
        <dgm:presLayoutVars>
          <dgm:hierBranch val="init"/>
        </dgm:presLayoutVars>
      </dgm:prSet>
      <dgm:spPr/>
    </dgm:pt>
    <dgm:pt modelId="{7C81CDEE-C62C-4D4D-A3C5-18672BEFB62C}" type="pres">
      <dgm:prSet presAssocID="{FD4CC6E4-9383-4D70-9329-E7C75C58EEE3}" presName="rootComposite" presStyleCnt="0"/>
      <dgm:spPr/>
    </dgm:pt>
    <dgm:pt modelId="{DA313CE8-B3C2-405C-AB8D-8D5B4723657C}" type="pres">
      <dgm:prSet presAssocID="{FD4CC6E4-9383-4D70-9329-E7C75C58EEE3}" presName="rootText" presStyleLbl="node3" presStyleIdx="6" presStyleCnt="13" custLinFactNeighborX="-13536">
        <dgm:presLayoutVars>
          <dgm:chPref val="3"/>
        </dgm:presLayoutVars>
      </dgm:prSet>
      <dgm:spPr/>
    </dgm:pt>
    <dgm:pt modelId="{7AECA074-C014-49B3-88BF-E3CF9F559EAF}" type="pres">
      <dgm:prSet presAssocID="{FD4CC6E4-9383-4D70-9329-E7C75C58EEE3}" presName="rootConnector" presStyleLbl="node3" presStyleIdx="6" presStyleCnt="13"/>
      <dgm:spPr/>
    </dgm:pt>
    <dgm:pt modelId="{6D3EC03A-AF82-4DD9-98B8-EE5CDFD1017E}" type="pres">
      <dgm:prSet presAssocID="{FD4CC6E4-9383-4D70-9329-E7C75C58EEE3}" presName="hierChild4" presStyleCnt="0"/>
      <dgm:spPr/>
    </dgm:pt>
    <dgm:pt modelId="{C9C11F0A-9EFF-484C-B132-12BF3C117C3A}" type="pres">
      <dgm:prSet presAssocID="{FD4CC6E4-9383-4D70-9329-E7C75C58EEE3}" presName="hierChild5" presStyleCnt="0"/>
      <dgm:spPr/>
    </dgm:pt>
    <dgm:pt modelId="{E1231563-15BC-4E4B-A4B8-29E8F1DF8F72}" type="pres">
      <dgm:prSet presAssocID="{460B7077-800A-46BE-B8D8-4072B4E5A7E0}" presName="hierChild5" presStyleCnt="0"/>
      <dgm:spPr/>
    </dgm:pt>
    <dgm:pt modelId="{FD60D531-1646-47B7-94E2-6C7C8CE831AA}" type="pres">
      <dgm:prSet presAssocID="{DBE95564-EB51-4703-B9D8-3C34FEF61503}" presName="Name111" presStyleLbl="parChTrans1D3" presStyleIdx="9" presStyleCnt="18"/>
      <dgm:spPr/>
    </dgm:pt>
    <dgm:pt modelId="{28A8BCFE-7A03-4D15-B11D-5021AD1655DF}" type="pres">
      <dgm:prSet presAssocID="{1BEC590D-813F-4436-B543-F6151BA78440}" presName="hierRoot3" presStyleCnt="0">
        <dgm:presLayoutVars>
          <dgm:hierBranch val="init"/>
        </dgm:presLayoutVars>
      </dgm:prSet>
      <dgm:spPr/>
    </dgm:pt>
    <dgm:pt modelId="{6AB2B42C-23A9-4F76-A9F0-2EF9A1046F70}" type="pres">
      <dgm:prSet presAssocID="{1BEC590D-813F-4436-B543-F6151BA78440}" presName="rootComposite3" presStyleCnt="0"/>
      <dgm:spPr/>
    </dgm:pt>
    <dgm:pt modelId="{7F02525F-EB3D-40C5-9366-F49F5EA817C8}" type="pres">
      <dgm:prSet presAssocID="{1BEC590D-813F-4436-B543-F6151BA78440}" presName="rootText3" presStyleLbl="asst2" presStyleIdx="2" presStyleCnt="5" custLinFactNeighborX="-16921">
        <dgm:presLayoutVars>
          <dgm:chPref val="3"/>
        </dgm:presLayoutVars>
      </dgm:prSet>
      <dgm:spPr/>
    </dgm:pt>
    <dgm:pt modelId="{197D8D98-EBD0-4EE3-9DBE-9E0267ABE4CC}" type="pres">
      <dgm:prSet presAssocID="{1BEC590D-813F-4436-B543-F6151BA78440}" presName="rootConnector3" presStyleLbl="asst2" presStyleIdx="2" presStyleCnt="5"/>
      <dgm:spPr/>
    </dgm:pt>
    <dgm:pt modelId="{E0B24C73-BD51-496E-8FF3-EB79D7FC8738}" type="pres">
      <dgm:prSet presAssocID="{1BEC590D-813F-4436-B543-F6151BA78440}" presName="hierChild6" presStyleCnt="0"/>
      <dgm:spPr/>
    </dgm:pt>
    <dgm:pt modelId="{97B9B78E-AE98-4AC8-8A72-529B2A1C1E43}" type="pres">
      <dgm:prSet presAssocID="{1BEC590D-813F-4436-B543-F6151BA78440}" presName="hierChild7" presStyleCnt="0"/>
      <dgm:spPr/>
    </dgm:pt>
    <dgm:pt modelId="{8CBCF2FC-824B-41E1-9B80-59C91A962E76}" type="pres">
      <dgm:prSet presAssocID="{B129AC1F-D3C7-42FA-9451-9B4265A1B89F}" presName="Name37" presStyleLbl="parChTrans1D2" presStyleIdx="3" presStyleCnt="5"/>
      <dgm:spPr/>
    </dgm:pt>
    <dgm:pt modelId="{D8B18DE2-6E78-4129-B880-DB25443B4DC9}" type="pres">
      <dgm:prSet presAssocID="{CF3B3156-4096-44F2-A1A2-3F73CCDC12DA}" presName="hierRoot2" presStyleCnt="0">
        <dgm:presLayoutVars>
          <dgm:hierBranch val="init"/>
        </dgm:presLayoutVars>
      </dgm:prSet>
      <dgm:spPr/>
    </dgm:pt>
    <dgm:pt modelId="{F7805C0D-CCEE-4C63-A8AF-80F9179F8448}" type="pres">
      <dgm:prSet presAssocID="{CF3B3156-4096-44F2-A1A2-3F73CCDC12DA}" presName="rootComposite" presStyleCnt="0"/>
      <dgm:spPr/>
    </dgm:pt>
    <dgm:pt modelId="{E37E8E7F-1ADF-4BFE-ADD4-03AFA7AF96D7}" type="pres">
      <dgm:prSet presAssocID="{CF3B3156-4096-44F2-A1A2-3F73CCDC12DA}" presName="rootText" presStyleLbl="node2" presStyleIdx="3" presStyleCnt="5" custLinFactNeighborX="66855">
        <dgm:presLayoutVars>
          <dgm:chPref val="3"/>
        </dgm:presLayoutVars>
      </dgm:prSet>
      <dgm:spPr/>
    </dgm:pt>
    <dgm:pt modelId="{CC85726B-3A56-4749-9047-994698FDCE72}" type="pres">
      <dgm:prSet presAssocID="{CF3B3156-4096-44F2-A1A2-3F73CCDC12DA}" presName="rootConnector" presStyleLbl="node2" presStyleIdx="3" presStyleCnt="5"/>
      <dgm:spPr/>
    </dgm:pt>
    <dgm:pt modelId="{7EC65114-E82D-45AA-AF19-BF37FB3688CF}" type="pres">
      <dgm:prSet presAssocID="{CF3B3156-4096-44F2-A1A2-3F73CCDC12DA}" presName="hierChild4" presStyleCnt="0"/>
      <dgm:spPr/>
    </dgm:pt>
    <dgm:pt modelId="{D326E0C9-AEFC-4A5E-8B64-57536543BBB2}" type="pres">
      <dgm:prSet presAssocID="{F996D7B3-9DF0-424D-B819-126316AC726E}" presName="Name37" presStyleLbl="parChTrans1D3" presStyleIdx="10" presStyleCnt="18"/>
      <dgm:spPr/>
    </dgm:pt>
    <dgm:pt modelId="{C173E2DF-0868-4C20-A013-89CF8CEB2CC2}" type="pres">
      <dgm:prSet presAssocID="{6936A659-F098-43EB-A952-E9C5299D272A}" presName="hierRoot2" presStyleCnt="0">
        <dgm:presLayoutVars>
          <dgm:hierBranch val="init"/>
        </dgm:presLayoutVars>
      </dgm:prSet>
      <dgm:spPr/>
    </dgm:pt>
    <dgm:pt modelId="{8BFBF5CE-78B6-4527-A248-6C99775E4825}" type="pres">
      <dgm:prSet presAssocID="{6936A659-F098-43EB-A952-E9C5299D272A}" presName="rootComposite" presStyleCnt="0"/>
      <dgm:spPr/>
    </dgm:pt>
    <dgm:pt modelId="{1CBAE350-8596-47D4-8453-C394DEB4EF3B}" type="pres">
      <dgm:prSet presAssocID="{6936A659-F098-43EB-A952-E9C5299D272A}" presName="rootText" presStyleLbl="node3" presStyleIdx="7" presStyleCnt="13" custLinFactNeighborX="66855">
        <dgm:presLayoutVars>
          <dgm:chPref val="3"/>
        </dgm:presLayoutVars>
      </dgm:prSet>
      <dgm:spPr/>
    </dgm:pt>
    <dgm:pt modelId="{8AC2E36D-C4F1-4A4F-A59B-823A1BA8E76E}" type="pres">
      <dgm:prSet presAssocID="{6936A659-F098-43EB-A952-E9C5299D272A}" presName="rootConnector" presStyleLbl="node3" presStyleIdx="7" presStyleCnt="13"/>
      <dgm:spPr/>
    </dgm:pt>
    <dgm:pt modelId="{EB65B66D-51C6-4567-A9E9-CB1BE287E26B}" type="pres">
      <dgm:prSet presAssocID="{6936A659-F098-43EB-A952-E9C5299D272A}" presName="hierChild4" presStyleCnt="0"/>
      <dgm:spPr/>
    </dgm:pt>
    <dgm:pt modelId="{D92E69A5-7FA9-4EE3-A712-8D7F4B0C7101}" type="pres">
      <dgm:prSet presAssocID="{6936A659-F098-43EB-A952-E9C5299D272A}" presName="hierChild5" presStyleCnt="0"/>
      <dgm:spPr/>
    </dgm:pt>
    <dgm:pt modelId="{81072571-C4C4-48EE-8B50-ED719FAF9F4C}" type="pres">
      <dgm:prSet presAssocID="{1E863BB1-FCBE-4917-A623-57724E2ACBDC}" presName="Name37" presStyleLbl="parChTrans1D3" presStyleIdx="11" presStyleCnt="18"/>
      <dgm:spPr/>
    </dgm:pt>
    <dgm:pt modelId="{117F298B-09CB-40AD-8575-1C9F2DEEB4AD}" type="pres">
      <dgm:prSet presAssocID="{130EB985-F67F-4113-B15C-9D03B58FBCAE}" presName="hierRoot2" presStyleCnt="0">
        <dgm:presLayoutVars>
          <dgm:hierBranch val="init"/>
        </dgm:presLayoutVars>
      </dgm:prSet>
      <dgm:spPr/>
    </dgm:pt>
    <dgm:pt modelId="{CFADD298-6BF7-41EF-86A3-31C8F270B273}" type="pres">
      <dgm:prSet presAssocID="{130EB985-F67F-4113-B15C-9D03B58FBCAE}" presName="rootComposite" presStyleCnt="0"/>
      <dgm:spPr/>
    </dgm:pt>
    <dgm:pt modelId="{750AA91F-8425-48CF-A8F9-C3CDCB46EAED}" type="pres">
      <dgm:prSet presAssocID="{130EB985-F67F-4113-B15C-9D03B58FBCAE}" presName="rootText" presStyleLbl="node3" presStyleIdx="8" presStyleCnt="13" custLinFactNeighborX="66855">
        <dgm:presLayoutVars>
          <dgm:chPref val="3"/>
        </dgm:presLayoutVars>
      </dgm:prSet>
      <dgm:spPr/>
    </dgm:pt>
    <dgm:pt modelId="{7798A3FA-0314-4C4A-ABAD-470FD75566B9}" type="pres">
      <dgm:prSet presAssocID="{130EB985-F67F-4113-B15C-9D03B58FBCAE}" presName="rootConnector" presStyleLbl="node3" presStyleIdx="8" presStyleCnt="13"/>
      <dgm:spPr/>
    </dgm:pt>
    <dgm:pt modelId="{4ED80E7F-E6D4-4138-AEF4-1D75D265FF27}" type="pres">
      <dgm:prSet presAssocID="{130EB985-F67F-4113-B15C-9D03B58FBCAE}" presName="hierChild4" presStyleCnt="0"/>
      <dgm:spPr/>
    </dgm:pt>
    <dgm:pt modelId="{B5339DA7-94E8-48B8-9272-6795D0FBE47D}" type="pres">
      <dgm:prSet presAssocID="{130EB985-F67F-4113-B15C-9D03B58FBCAE}" presName="hierChild5" presStyleCnt="0"/>
      <dgm:spPr/>
    </dgm:pt>
    <dgm:pt modelId="{C3DD8562-74F4-46E4-875A-A7316FC6926A}" type="pres">
      <dgm:prSet presAssocID="{B96670F2-1C6E-4BA7-A716-83333712671D}" presName="Name37" presStyleLbl="parChTrans1D3" presStyleIdx="12" presStyleCnt="18"/>
      <dgm:spPr/>
    </dgm:pt>
    <dgm:pt modelId="{06E0AD02-152F-4C22-8110-86546689B942}" type="pres">
      <dgm:prSet presAssocID="{ED034F09-5891-4980-BBF5-F960125E02A4}" presName="hierRoot2" presStyleCnt="0">
        <dgm:presLayoutVars>
          <dgm:hierBranch val="init"/>
        </dgm:presLayoutVars>
      </dgm:prSet>
      <dgm:spPr/>
    </dgm:pt>
    <dgm:pt modelId="{20D04706-41B5-4F4C-BACD-55079F812D25}" type="pres">
      <dgm:prSet presAssocID="{ED034F09-5891-4980-BBF5-F960125E02A4}" presName="rootComposite" presStyleCnt="0"/>
      <dgm:spPr/>
    </dgm:pt>
    <dgm:pt modelId="{46D4284C-F23E-414A-A5A8-592A49ECF5D5}" type="pres">
      <dgm:prSet presAssocID="{ED034F09-5891-4980-BBF5-F960125E02A4}" presName="rootText" presStyleLbl="node3" presStyleIdx="9" presStyleCnt="13" custLinFactNeighborX="66855">
        <dgm:presLayoutVars>
          <dgm:chPref val="3"/>
        </dgm:presLayoutVars>
      </dgm:prSet>
      <dgm:spPr/>
    </dgm:pt>
    <dgm:pt modelId="{DBFA2FEE-8EB7-4FC9-A2DB-A4C2BCF0F798}" type="pres">
      <dgm:prSet presAssocID="{ED034F09-5891-4980-BBF5-F960125E02A4}" presName="rootConnector" presStyleLbl="node3" presStyleIdx="9" presStyleCnt="13"/>
      <dgm:spPr/>
    </dgm:pt>
    <dgm:pt modelId="{6E1659D3-9E92-4DD0-926F-6324F00D2F7C}" type="pres">
      <dgm:prSet presAssocID="{ED034F09-5891-4980-BBF5-F960125E02A4}" presName="hierChild4" presStyleCnt="0"/>
      <dgm:spPr/>
    </dgm:pt>
    <dgm:pt modelId="{4E9EC83A-61D7-410F-B143-9DDFCFD68017}" type="pres">
      <dgm:prSet presAssocID="{ED034F09-5891-4980-BBF5-F960125E02A4}" presName="hierChild5" presStyleCnt="0"/>
      <dgm:spPr/>
    </dgm:pt>
    <dgm:pt modelId="{9C095F3A-F14C-4A29-877A-6FC73E694360}" type="pres">
      <dgm:prSet presAssocID="{26B75D6A-8F88-4A22-8544-78574D861DF4}" presName="Name37" presStyleLbl="parChTrans1D3" presStyleIdx="13" presStyleCnt="18"/>
      <dgm:spPr/>
    </dgm:pt>
    <dgm:pt modelId="{906CBB85-65D8-4AD1-9EF1-A2986CAD62A5}" type="pres">
      <dgm:prSet presAssocID="{B7B94EB5-A637-4671-ACD1-328D2F634A7A}" presName="hierRoot2" presStyleCnt="0">
        <dgm:presLayoutVars>
          <dgm:hierBranch val="init"/>
        </dgm:presLayoutVars>
      </dgm:prSet>
      <dgm:spPr/>
    </dgm:pt>
    <dgm:pt modelId="{0A97F90A-494E-4A55-BB2F-634D49D15E46}" type="pres">
      <dgm:prSet presAssocID="{B7B94EB5-A637-4671-ACD1-328D2F634A7A}" presName="rootComposite" presStyleCnt="0"/>
      <dgm:spPr/>
    </dgm:pt>
    <dgm:pt modelId="{019A954C-BFD5-4D9B-B3B2-881F48EA2284}" type="pres">
      <dgm:prSet presAssocID="{B7B94EB5-A637-4671-ACD1-328D2F634A7A}" presName="rootText" presStyleLbl="node3" presStyleIdx="10" presStyleCnt="13" custLinFactNeighborX="66855">
        <dgm:presLayoutVars>
          <dgm:chPref val="3"/>
        </dgm:presLayoutVars>
      </dgm:prSet>
      <dgm:spPr/>
    </dgm:pt>
    <dgm:pt modelId="{323C04B6-CDDB-4F94-AF96-12D1B495D7F5}" type="pres">
      <dgm:prSet presAssocID="{B7B94EB5-A637-4671-ACD1-328D2F634A7A}" presName="rootConnector" presStyleLbl="node3" presStyleIdx="10" presStyleCnt="13"/>
      <dgm:spPr/>
    </dgm:pt>
    <dgm:pt modelId="{61E4AA0C-5E35-470D-90D0-9A7DD875CCAD}" type="pres">
      <dgm:prSet presAssocID="{B7B94EB5-A637-4671-ACD1-328D2F634A7A}" presName="hierChild4" presStyleCnt="0"/>
      <dgm:spPr/>
    </dgm:pt>
    <dgm:pt modelId="{0880A2D9-CE57-4013-9AF6-5CC2BECE95B3}" type="pres">
      <dgm:prSet presAssocID="{B7B94EB5-A637-4671-ACD1-328D2F634A7A}" presName="hierChild5" presStyleCnt="0"/>
      <dgm:spPr/>
    </dgm:pt>
    <dgm:pt modelId="{797BC6C6-7766-4A46-A3E6-E148AAF4153F}" type="pres">
      <dgm:prSet presAssocID="{CF3B3156-4096-44F2-A1A2-3F73CCDC12DA}" presName="hierChild5" presStyleCnt="0"/>
      <dgm:spPr/>
    </dgm:pt>
    <dgm:pt modelId="{CE23F199-2D56-4CBE-A77F-0D973E727AB8}" type="pres">
      <dgm:prSet presAssocID="{5E5E5CF6-120D-4DD6-9608-CD7195FEB430}" presName="Name111" presStyleLbl="parChTrans1D3" presStyleIdx="14" presStyleCnt="18"/>
      <dgm:spPr/>
    </dgm:pt>
    <dgm:pt modelId="{E697D0C0-9C23-46BA-9A6E-95253D1FE10D}" type="pres">
      <dgm:prSet presAssocID="{99035477-3C76-4F81-B126-326E2E337708}" presName="hierRoot3" presStyleCnt="0">
        <dgm:presLayoutVars>
          <dgm:hierBranch val="init"/>
        </dgm:presLayoutVars>
      </dgm:prSet>
      <dgm:spPr/>
    </dgm:pt>
    <dgm:pt modelId="{D29B6831-EF39-4932-9803-9BB980F7C0D4}" type="pres">
      <dgm:prSet presAssocID="{99035477-3C76-4F81-B126-326E2E337708}" presName="rootComposite3" presStyleCnt="0"/>
      <dgm:spPr/>
    </dgm:pt>
    <dgm:pt modelId="{43E1744F-EAEA-42B7-AD05-7644C84A9220}" type="pres">
      <dgm:prSet presAssocID="{99035477-3C76-4F81-B126-326E2E337708}" presName="rootText3" presStyleLbl="asst2" presStyleIdx="3" presStyleCnt="5" custLinFactNeighborX="66855">
        <dgm:presLayoutVars>
          <dgm:chPref val="3"/>
        </dgm:presLayoutVars>
      </dgm:prSet>
      <dgm:spPr/>
    </dgm:pt>
    <dgm:pt modelId="{D2F0B62F-79CF-4106-80F8-192A248F9837}" type="pres">
      <dgm:prSet presAssocID="{99035477-3C76-4F81-B126-326E2E337708}" presName="rootConnector3" presStyleLbl="asst2" presStyleIdx="3" presStyleCnt="5"/>
      <dgm:spPr/>
    </dgm:pt>
    <dgm:pt modelId="{C686A4C7-4970-454E-971D-7F0C49CFF58E}" type="pres">
      <dgm:prSet presAssocID="{99035477-3C76-4F81-B126-326E2E337708}" presName="hierChild6" presStyleCnt="0"/>
      <dgm:spPr/>
    </dgm:pt>
    <dgm:pt modelId="{2253844A-2BB1-4232-98D5-5D74855B5786}" type="pres">
      <dgm:prSet presAssocID="{99035477-3C76-4F81-B126-326E2E337708}" presName="hierChild7" presStyleCnt="0"/>
      <dgm:spPr/>
    </dgm:pt>
    <dgm:pt modelId="{E611F347-8638-4FD4-8C67-F408A957F416}" type="pres">
      <dgm:prSet presAssocID="{10448FB7-E87B-4A5A-94D7-6EC11B02D50B}" presName="Name37" presStyleLbl="parChTrans1D2" presStyleIdx="4" presStyleCnt="5"/>
      <dgm:spPr/>
    </dgm:pt>
    <dgm:pt modelId="{EE67CE13-47B2-4AB7-8586-3B40EB4F7FE7}" type="pres">
      <dgm:prSet presAssocID="{FCA690E7-7A70-4C80-934B-7BCDEEBEF4AA}" presName="hierRoot2" presStyleCnt="0">
        <dgm:presLayoutVars>
          <dgm:hierBranch val="init"/>
        </dgm:presLayoutVars>
      </dgm:prSet>
      <dgm:spPr/>
    </dgm:pt>
    <dgm:pt modelId="{075D3C06-D7C5-421A-BA5D-339222324862}" type="pres">
      <dgm:prSet presAssocID="{FCA690E7-7A70-4C80-934B-7BCDEEBEF4AA}" presName="rootComposite" presStyleCnt="0"/>
      <dgm:spPr/>
    </dgm:pt>
    <dgm:pt modelId="{F2188768-9927-4E3E-8B4D-B7C3937006ED}" type="pres">
      <dgm:prSet presAssocID="{FCA690E7-7A70-4C80-934B-7BCDEEBEF4AA}" presName="rootText" presStyleLbl="node2" presStyleIdx="4" presStyleCnt="5" custLinFactX="31175" custLinFactNeighborX="100000">
        <dgm:presLayoutVars>
          <dgm:chPref val="3"/>
        </dgm:presLayoutVars>
      </dgm:prSet>
      <dgm:spPr/>
    </dgm:pt>
    <dgm:pt modelId="{B4605B49-14BE-47C9-BD86-844D87A591EE}" type="pres">
      <dgm:prSet presAssocID="{FCA690E7-7A70-4C80-934B-7BCDEEBEF4AA}" presName="rootConnector" presStyleLbl="node2" presStyleIdx="4" presStyleCnt="5"/>
      <dgm:spPr/>
    </dgm:pt>
    <dgm:pt modelId="{AF2EE62B-C8BA-4C18-944B-34E1DAF69E2A}" type="pres">
      <dgm:prSet presAssocID="{FCA690E7-7A70-4C80-934B-7BCDEEBEF4AA}" presName="hierChild4" presStyleCnt="0"/>
      <dgm:spPr/>
    </dgm:pt>
    <dgm:pt modelId="{13297BBE-C5B0-4EB0-ADC6-A1F270FE224A}" type="pres">
      <dgm:prSet presAssocID="{7BB2B401-C22F-4D9A-99D9-D833A07B7ECA}" presName="Name37" presStyleLbl="parChTrans1D3" presStyleIdx="15" presStyleCnt="18"/>
      <dgm:spPr/>
    </dgm:pt>
    <dgm:pt modelId="{6D24C043-6867-4F03-8634-01477C21844F}" type="pres">
      <dgm:prSet presAssocID="{AF5B6B5F-DB7B-4070-B60B-93DC505C13F7}" presName="hierRoot2" presStyleCnt="0">
        <dgm:presLayoutVars>
          <dgm:hierBranch val="init"/>
        </dgm:presLayoutVars>
      </dgm:prSet>
      <dgm:spPr/>
    </dgm:pt>
    <dgm:pt modelId="{7699C963-4173-414D-825A-73E2371CE97F}" type="pres">
      <dgm:prSet presAssocID="{AF5B6B5F-DB7B-4070-B60B-93DC505C13F7}" presName="rootComposite" presStyleCnt="0"/>
      <dgm:spPr/>
    </dgm:pt>
    <dgm:pt modelId="{2DD13974-A4AB-4FEE-A0BE-E24D69029721}" type="pres">
      <dgm:prSet presAssocID="{AF5B6B5F-DB7B-4070-B60B-93DC505C13F7}" presName="rootText" presStyleLbl="node3" presStyleIdx="11" presStyleCnt="13" custLinFactX="58245" custLinFactNeighborX="100000" custLinFactNeighborY="-1692">
        <dgm:presLayoutVars>
          <dgm:chPref val="3"/>
        </dgm:presLayoutVars>
      </dgm:prSet>
      <dgm:spPr/>
    </dgm:pt>
    <dgm:pt modelId="{453E26F7-6A5D-411A-9A02-10A7910BEE5E}" type="pres">
      <dgm:prSet presAssocID="{AF5B6B5F-DB7B-4070-B60B-93DC505C13F7}" presName="rootConnector" presStyleLbl="node3" presStyleIdx="11" presStyleCnt="13"/>
      <dgm:spPr/>
    </dgm:pt>
    <dgm:pt modelId="{DD59CB1F-C9C3-4CC9-A943-4E526035146E}" type="pres">
      <dgm:prSet presAssocID="{AF5B6B5F-DB7B-4070-B60B-93DC505C13F7}" presName="hierChild4" presStyleCnt="0"/>
      <dgm:spPr/>
    </dgm:pt>
    <dgm:pt modelId="{F1E71ED0-3D1F-4579-BDE2-74C3B89531E3}" type="pres">
      <dgm:prSet presAssocID="{AF5B6B5F-DB7B-4070-B60B-93DC505C13F7}" presName="hierChild5" presStyleCnt="0"/>
      <dgm:spPr/>
    </dgm:pt>
    <dgm:pt modelId="{D365B8BC-FB56-4919-B473-32BC3F36BF6F}" type="pres">
      <dgm:prSet presAssocID="{2CD93924-0B10-45D3-944E-B8FCE01D7A54}" presName="Name37" presStyleLbl="parChTrans1D3" presStyleIdx="16" presStyleCnt="18"/>
      <dgm:spPr/>
    </dgm:pt>
    <dgm:pt modelId="{93D5A525-F0FA-4A11-8F14-286072F26FB8}" type="pres">
      <dgm:prSet presAssocID="{97348B84-551C-4861-A745-F2A732AFC413}" presName="hierRoot2" presStyleCnt="0">
        <dgm:presLayoutVars>
          <dgm:hierBranch val="init"/>
        </dgm:presLayoutVars>
      </dgm:prSet>
      <dgm:spPr/>
    </dgm:pt>
    <dgm:pt modelId="{97A595C0-3F80-473A-A20A-BFDAC1287E36}" type="pres">
      <dgm:prSet presAssocID="{97348B84-551C-4861-A745-F2A732AFC413}" presName="rootComposite" presStyleCnt="0"/>
      <dgm:spPr/>
    </dgm:pt>
    <dgm:pt modelId="{643FFFD7-E182-4E17-9F9E-647F1E46599E}" type="pres">
      <dgm:prSet presAssocID="{97348B84-551C-4861-A745-F2A732AFC413}" presName="rootText" presStyleLbl="node3" presStyleIdx="12" presStyleCnt="13" custLinFactX="58245" custLinFactNeighborX="100000" custLinFactNeighborY="-1692">
        <dgm:presLayoutVars>
          <dgm:chPref val="3"/>
        </dgm:presLayoutVars>
      </dgm:prSet>
      <dgm:spPr/>
    </dgm:pt>
    <dgm:pt modelId="{3C81018B-8ABC-4581-924D-23DDCB0C9325}" type="pres">
      <dgm:prSet presAssocID="{97348B84-551C-4861-A745-F2A732AFC413}" presName="rootConnector" presStyleLbl="node3" presStyleIdx="12" presStyleCnt="13"/>
      <dgm:spPr/>
    </dgm:pt>
    <dgm:pt modelId="{12D85F20-4AF2-4752-8940-126D2A6383FF}" type="pres">
      <dgm:prSet presAssocID="{97348B84-551C-4861-A745-F2A732AFC413}" presName="hierChild4" presStyleCnt="0"/>
      <dgm:spPr/>
    </dgm:pt>
    <dgm:pt modelId="{81008C7B-936D-441C-AA17-116DFA419684}" type="pres">
      <dgm:prSet presAssocID="{97348B84-551C-4861-A745-F2A732AFC413}" presName="hierChild5" presStyleCnt="0"/>
      <dgm:spPr/>
    </dgm:pt>
    <dgm:pt modelId="{9BEBB593-F691-4FB8-8A46-812C128C722B}" type="pres">
      <dgm:prSet presAssocID="{FCA690E7-7A70-4C80-934B-7BCDEEBEF4AA}" presName="hierChild5" presStyleCnt="0"/>
      <dgm:spPr/>
    </dgm:pt>
    <dgm:pt modelId="{0A6A002E-9B74-43FB-B0F4-FBBA3E08DD35}" type="pres">
      <dgm:prSet presAssocID="{99D8A20F-5B6D-462C-8792-40835B4DE906}" presName="Name111" presStyleLbl="parChTrans1D3" presStyleIdx="17" presStyleCnt="18"/>
      <dgm:spPr/>
    </dgm:pt>
    <dgm:pt modelId="{93127703-477F-449A-B0A3-4C822D8917E6}" type="pres">
      <dgm:prSet presAssocID="{D6FF6253-261A-492D-81B1-FD79B2E71EC3}" presName="hierRoot3" presStyleCnt="0">
        <dgm:presLayoutVars>
          <dgm:hierBranch val="init"/>
        </dgm:presLayoutVars>
      </dgm:prSet>
      <dgm:spPr/>
    </dgm:pt>
    <dgm:pt modelId="{4FA0735E-0DD7-4937-8E4C-345CA1C345B8}" type="pres">
      <dgm:prSet presAssocID="{D6FF6253-261A-492D-81B1-FD79B2E71EC3}" presName="rootComposite3" presStyleCnt="0"/>
      <dgm:spPr/>
    </dgm:pt>
    <dgm:pt modelId="{DBF519ED-339C-4166-81C8-E63D9EF8960A}" type="pres">
      <dgm:prSet presAssocID="{D6FF6253-261A-492D-81B1-FD79B2E71EC3}" presName="rootText3" presStyleLbl="asst2" presStyleIdx="4" presStyleCnt="5" custLinFactX="31162" custLinFactNeighborX="100000">
        <dgm:presLayoutVars>
          <dgm:chPref val="3"/>
        </dgm:presLayoutVars>
      </dgm:prSet>
      <dgm:spPr/>
    </dgm:pt>
    <dgm:pt modelId="{99865CB6-07EA-4EE9-969B-81D8D43AE015}" type="pres">
      <dgm:prSet presAssocID="{D6FF6253-261A-492D-81B1-FD79B2E71EC3}" presName="rootConnector3" presStyleLbl="asst2" presStyleIdx="4" presStyleCnt="5"/>
      <dgm:spPr/>
    </dgm:pt>
    <dgm:pt modelId="{E8A527AB-8E53-4253-849F-1DBE5B6ECCF4}" type="pres">
      <dgm:prSet presAssocID="{D6FF6253-261A-492D-81B1-FD79B2E71EC3}" presName="hierChild6" presStyleCnt="0"/>
      <dgm:spPr/>
    </dgm:pt>
    <dgm:pt modelId="{62F3EA43-16AB-4AB4-B488-FC949338DE99}" type="pres">
      <dgm:prSet presAssocID="{D6FF6253-261A-492D-81B1-FD79B2E71EC3}" presName="hierChild7" presStyleCnt="0"/>
      <dgm:spPr/>
    </dgm:pt>
    <dgm:pt modelId="{A1292B26-C51D-4E6B-A70D-A4729379EA99}" type="pres">
      <dgm:prSet presAssocID="{8AAFE46D-C8AB-4573-89FD-88F9E29296D2}" presName="hierChild3" presStyleCnt="0"/>
      <dgm:spPr/>
    </dgm:pt>
  </dgm:ptLst>
  <dgm:cxnLst>
    <dgm:cxn modelId="{26ACAB01-B8A5-4809-8378-EB284FCB0785}" type="presOf" srcId="{10448FB7-E87B-4A5A-94D7-6EC11B02D50B}" destId="{E611F347-8638-4FD4-8C67-F408A957F416}" srcOrd="0" destOrd="0" presId="urn:microsoft.com/office/officeart/2005/8/layout/orgChart1"/>
    <dgm:cxn modelId="{7B417908-B632-401A-ADCB-F9B3993E44AA}" srcId="{FCA690E7-7A70-4C80-934B-7BCDEEBEF4AA}" destId="{97348B84-551C-4861-A745-F2A732AFC413}" srcOrd="1" destOrd="0" parTransId="{2CD93924-0B10-45D3-944E-B8FCE01D7A54}" sibTransId="{591E2287-4A86-4B95-91C8-90737419BEA0}"/>
    <dgm:cxn modelId="{93722309-5C8C-4C60-8F0F-75009AC458B5}" type="presOf" srcId="{2CD93924-0B10-45D3-944E-B8FCE01D7A54}" destId="{D365B8BC-FB56-4919-B473-32BC3F36BF6F}" srcOrd="0" destOrd="0" presId="urn:microsoft.com/office/officeart/2005/8/layout/orgChart1"/>
    <dgm:cxn modelId="{79F2730C-95C8-41D8-B38C-A8CA2CBDE021}" type="presOf" srcId="{0B589AEC-E9B7-44EC-B219-34A587462314}" destId="{58DA57A7-FC09-4EF6-A209-A38D5A9C38D3}" srcOrd="1" destOrd="0" presId="urn:microsoft.com/office/officeart/2005/8/layout/orgChart1"/>
    <dgm:cxn modelId="{08594C0D-A678-4B74-ADDA-F256F91C2D00}" type="presOf" srcId="{5DA5A710-4E63-4364-B224-DC4DD4C659B6}" destId="{3875908D-1872-4B59-8E49-53DF08A93F3A}" srcOrd="1" destOrd="0" presId="urn:microsoft.com/office/officeart/2005/8/layout/orgChart1"/>
    <dgm:cxn modelId="{702D6313-A67F-43DF-AD82-5D49CBDAF76F}" type="presOf" srcId="{AF5B6B5F-DB7B-4070-B60B-93DC505C13F7}" destId="{2DD13974-A4AB-4FEE-A0BE-E24D69029721}" srcOrd="0" destOrd="0" presId="urn:microsoft.com/office/officeart/2005/8/layout/orgChart1"/>
    <dgm:cxn modelId="{DB6DBC18-4DB3-4202-BFB7-C722B3E5385F}" srcId="{CF3B3156-4096-44F2-A1A2-3F73CCDC12DA}" destId="{99035477-3C76-4F81-B126-326E2E337708}" srcOrd="4" destOrd="0" parTransId="{5E5E5CF6-120D-4DD6-9608-CD7195FEB430}" sibTransId="{7D08FC40-8E92-4CBB-B895-36E30CFCCBA6}"/>
    <dgm:cxn modelId="{83B14219-37AB-4B54-873F-055B4C808729}" type="presOf" srcId="{10F7EA23-A1F6-4E62-ACFB-1A8038B02E93}" destId="{1914788A-7716-4026-A520-DAA972AD46ED}" srcOrd="0" destOrd="0" presId="urn:microsoft.com/office/officeart/2005/8/layout/orgChart1"/>
    <dgm:cxn modelId="{24BAE11B-5F8B-4037-9334-95125FA73C1C}" type="presOf" srcId="{97348B84-551C-4861-A745-F2A732AFC413}" destId="{643FFFD7-E182-4E17-9F9E-647F1E46599E}" srcOrd="0" destOrd="0" presId="urn:microsoft.com/office/officeart/2005/8/layout/orgChart1"/>
    <dgm:cxn modelId="{3527B31D-7D3F-446D-A22D-8409CC021051}" type="presOf" srcId="{ED034F09-5891-4980-BBF5-F960125E02A4}" destId="{DBFA2FEE-8EB7-4FC9-A2DB-A4C2BCF0F798}" srcOrd="1" destOrd="0" presId="urn:microsoft.com/office/officeart/2005/8/layout/orgChart1"/>
    <dgm:cxn modelId="{DAC1651E-D717-412E-8EDB-D101905ED71C}" type="presOf" srcId="{460B7077-800A-46BE-B8D8-4072B4E5A7E0}" destId="{238C0C6F-B1D3-44A2-8443-B8B3A11542A7}" srcOrd="1" destOrd="0" presId="urn:microsoft.com/office/officeart/2005/8/layout/orgChart1"/>
    <dgm:cxn modelId="{A9286721-B579-460F-AAFC-673DF82598ED}" type="presOf" srcId="{8AAFE46D-C8AB-4573-89FD-88F9E29296D2}" destId="{89E78D82-3FC2-46A5-ACF8-A5C49045FF07}" srcOrd="0" destOrd="0" presId="urn:microsoft.com/office/officeart/2005/8/layout/orgChart1"/>
    <dgm:cxn modelId="{BD532128-2A97-4F44-8AD6-1F1CDF3323B3}" type="presOf" srcId="{4B792DE3-922E-412A-8BA8-3086BC7E12A7}" destId="{DCB7889A-12E6-4328-ABBA-ED9158808376}" srcOrd="1" destOrd="0" presId="urn:microsoft.com/office/officeart/2005/8/layout/orgChart1"/>
    <dgm:cxn modelId="{F6C51429-0AFD-4F53-80A7-00CBB721AD38}" type="presOf" srcId="{EC1D5951-1448-4EAF-9B25-F78D6F082A34}" destId="{3E6F7ECB-022F-4F6D-A1FC-54C07432B849}" srcOrd="0" destOrd="0" presId="urn:microsoft.com/office/officeart/2005/8/layout/orgChart1"/>
    <dgm:cxn modelId="{EBDBD12B-E740-483F-83A5-F37BB900338A}" srcId="{FCA690E7-7A70-4C80-934B-7BCDEEBEF4AA}" destId="{AF5B6B5F-DB7B-4070-B60B-93DC505C13F7}" srcOrd="0" destOrd="0" parTransId="{7BB2B401-C22F-4D9A-99D9-D833A07B7ECA}" sibTransId="{5E458B09-EF64-4B98-B5F0-541E122B1A7C}"/>
    <dgm:cxn modelId="{57691A2F-B352-49A8-A810-C86F6F45C905}" srcId="{AC69EBAE-F86E-466B-A019-371F49B07CB6}" destId="{8AAFE46D-C8AB-4573-89FD-88F9E29296D2}" srcOrd="0" destOrd="0" parTransId="{39B90F8E-4518-49E2-9609-D6F7A50A2CCF}" sibTransId="{341B3230-3AD3-4D8F-867D-E64741A033D9}"/>
    <dgm:cxn modelId="{4A2AA62F-6382-4958-BEFA-04B3E69325BE}" type="presOf" srcId="{B129AC1F-D3C7-42FA-9451-9B4265A1B89F}" destId="{8CBCF2FC-824B-41E1-9B80-59C91A962E76}" srcOrd="0" destOrd="0" presId="urn:microsoft.com/office/officeart/2005/8/layout/orgChart1"/>
    <dgm:cxn modelId="{BB301A32-6154-4AD1-82BC-D74B5978BF0E}" type="presOf" srcId="{7BA4D974-F4C7-4229-9A4C-B016E65BEC2F}" destId="{247A229A-2A6C-44D8-9302-843826A92122}" srcOrd="0" destOrd="0" presId="urn:microsoft.com/office/officeart/2005/8/layout/orgChart1"/>
    <dgm:cxn modelId="{D3FA8B35-FAF1-49CC-AA9D-7E9B48AC3635}" type="presOf" srcId="{E5F519AE-DB00-4357-A022-EFB6A5F0D8E4}" destId="{9C10EF6B-58AC-4931-A569-26F50BE76CAC}" srcOrd="1" destOrd="0" presId="urn:microsoft.com/office/officeart/2005/8/layout/orgChart1"/>
    <dgm:cxn modelId="{BB153F38-6274-41EE-9E0A-1E53567E0ADD}" srcId="{8AAFE46D-C8AB-4573-89FD-88F9E29296D2}" destId="{93FD6D89-45CD-45FB-B93A-8BBED60BF636}" srcOrd="1" destOrd="0" parTransId="{1582A6B8-A642-47FA-850A-3C93408D0BBE}" sibTransId="{63D953D6-5ADE-41B7-AE26-DAF9E1307FDC}"/>
    <dgm:cxn modelId="{49C6373B-F983-4BE5-8A3F-FDF9B573567E}" srcId="{4FDAF1C3-84F9-4ED9-A23C-1D3477834556}" destId="{BB052C93-E9F2-4996-9A8B-FFDF405C3606}" srcOrd="2" destOrd="0" parTransId="{C82AC322-8C44-4022-A1D8-B83E1C33B08B}" sibTransId="{3AB684E8-4995-46EF-B8E1-014EAAE366F3}"/>
    <dgm:cxn modelId="{DCED473B-F9F2-458A-8D98-E77DD74895B2}" type="presOf" srcId="{FCA690E7-7A70-4C80-934B-7BCDEEBEF4AA}" destId="{F2188768-9927-4E3E-8B4D-B7C3937006ED}" srcOrd="0" destOrd="0" presId="urn:microsoft.com/office/officeart/2005/8/layout/orgChart1"/>
    <dgm:cxn modelId="{07A7693B-7918-40B3-95F5-B2224650DC67}" srcId="{CF3B3156-4096-44F2-A1A2-3F73CCDC12DA}" destId="{6936A659-F098-43EB-A952-E9C5299D272A}" srcOrd="0" destOrd="0" parTransId="{F996D7B3-9DF0-424D-B819-126316AC726E}" sibTransId="{3110F9F8-DEB3-42D6-A8A1-27660D52DD3F}"/>
    <dgm:cxn modelId="{E6BB7C3B-BD18-4398-B871-BB89F00B2224}" srcId="{8AAFE46D-C8AB-4573-89FD-88F9E29296D2}" destId="{FCA690E7-7A70-4C80-934B-7BCDEEBEF4AA}" srcOrd="4" destOrd="0" parTransId="{10448FB7-E87B-4A5A-94D7-6EC11B02D50B}" sibTransId="{F17668DA-4AD4-4B8D-81B6-E69E93555E6E}"/>
    <dgm:cxn modelId="{7D37DE3B-954D-487A-B5F0-81300BABF125}" type="presOf" srcId="{B6545FB5-ABF0-4F96-B708-29C7FC4E31AD}" destId="{EA7AA36F-3D38-4F82-A887-BA8B01139918}" srcOrd="0" destOrd="0" presId="urn:microsoft.com/office/officeart/2005/8/layout/orgChart1"/>
    <dgm:cxn modelId="{347F473E-0A82-4C3B-82DD-7DE2EC162B83}" srcId="{4FDAF1C3-84F9-4ED9-A23C-1D3477834556}" destId="{0B589AEC-E9B7-44EC-B219-34A587462314}" srcOrd="1" destOrd="0" parTransId="{7BA4D974-F4C7-4229-9A4C-B016E65BEC2F}" sibTransId="{37DC63F9-1D6E-4093-9783-990E84FACF4E}"/>
    <dgm:cxn modelId="{D1EBF83F-1276-4866-A519-5A0AEC5893E0}" type="presOf" srcId="{BB052C93-E9F2-4996-9A8B-FFDF405C3606}" destId="{C589F49C-93ED-41E9-B1DE-3CA2093522B4}" srcOrd="0" destOrd="0" presId="urn:microsoft.com/office/officeart/2005/8/layout/orgChart1"/>
    <dgm:cxn modelId="{FA17D540-0F8C-4778-A88B-ACF11136E3DA}" type="presOf" srcId="{1582A6B8-A642-47FA-850A-3C93408D0BBE}" destId="{5AA96059-3D6E-479E-8466-FA5B5A3CAEDD}" srcOrd="0" destOrd="0" presId="urn:microsoft.com/office/officeart/2005/8/layout/orgChart1"/>
    <dgm:cxn modelId="{AFCD725E-7267-469C-8CAD-BBDB9FCE027B}" type="presOf" srcId="{FD4CC6E4-9383-4D70-9329-E7C75C58EEE3}" destId="{DA313CE8-B3C2-405C-AB8D-8D5B4723657C}" srcOrd="0" destOrd="0" presId="urn:microsoft.com/office/officeart/2005/8/layout/orgChart1"/>
    <dgm:cxn modelId="{A25A0842-4871-4932-B9F6-F1893A4D1AD3}" type="presOf" srcId="{4B792DE3-922E-412A-8BA8-3086BC7E12A7}" destId="{0B34FFEB-60F2-4730-AC58-32249C5950C5}" srcOrd="0" destOrd="0" presId="urn:microsoft.com/office/officeart/2005/8/layout/orgChart1"/>
    <dgm:cxn modelId="{85976642-5D2B-48E6-BE50-D897502845EE}" type="presOf" srcId="{460B7077-800A-46BE-B8D8-4072B4E5A7E0}" destId="{29DC008E-840C-437C-8560-236AAF628F26}" srcOrd="0" destOrd="0" presId="urn:microsoft.com/office/officeart/2005/8/layout/orgChart1"/>
    <dgm:cxn modelId="{D1AF0B43-6D94-4E02-B799-2FF2B7C82392}" type="presOf" srcId="{5E5E5CF6-120D-4DD6-9608-CD7195FEB430}" destId="{CE23F199-2D56-4CBE-A77F-0D973E727AB8}" srcOrd="0" destOrd="0" presId="urn:microsoft.com/office/officeart/2005/8/layout/orgChart1"/>
    <dgm:cxn modelId="{BC816643-8799-45CC-8E9E-13A03AECE6E9}" srcId="{CF3B3156-4096-44F2-A1A2-3F73CCDC12DA}" destId="{B7B94EB5-A637-4671-ACD1-328D2F634A7A}" srcOrd="3" destOrd="0" parTransId="{26B75D6A-8F88-4A22-8544-78574D861DF4}" sibTransId="{BC8C2691-1846-4403-8569-825A0C583294}"/>
    <dgm:cxn modelId="{7BF78C66-78CC-418F-ACC9-064F33311517}" type="presOf" srcId="{E5F519AE-DB00-4357-A022-EFB6A5F0D8E4}" destId="{1FA24A4E-D2FB-420B-BE79-FE0D2C546F20}" srcOrd="0" destOrd="0" presId="urn:microsoft.com/office/officeart/2005/8/layout/orgChart1"/>
    <dgm:cxn modelId="{474D4568-7FE2-48FC-BA1D-D9FA0B40D04D}" type="presOf" srcId="{B7FD5C8C-C391-4E36-9F61-F3E3B5937910}" destId="{A30B80F3-1151-49F1-B5B0-0D4656979A6B}" srcOrd="0" destOrd="0" presId="urn:microsoft.com/office/officeart/2005/8/layout/orgChart1"/>
    <dgm:cxn modelId="{A352A64B-90CB-4D8D-BCA3-132F4F08FF88}" type="presOf" srcId="{B7B94EB5-A637-4671-ACD1-328D2F634A7A}" destId="{323C04B6-CDDB-4F94-AF96-12D1B495D7F5}" srcOrd="1" destOrd="0" presId="urn:microsoft.com/office/officeart/2005/8/layout/orgChart1"/>
    <dgm:cxn modelId="{E5EFD34E-C036-4D52-B8E0-6F142A72D531}" type="presOf" srcId="{D422A060-2B20-4A1F-9D73-841CDEB7E686}" destId="{C74E0F0D-2C0B-402E-BFB7-69EC363E5AEC}" srcOrd="0" destOrd="0" presId="urn:microsoft.com/office/officeart/2005/8/layout/orgChart1"/>
    <dgm:cxn modelId="{B2F20F51-CB08-4147-8D91-80263810FD52}" type="presOf" srcId="{99035477-3C76-4F81-B126-326E2E337708}" destId="{D2F0B62F-79CF-4106-80F8-192A248F9837}" srcOrd="1" destOrd="0" presId="urn:microsoft.com/office/officeart/2005/8/layout/orgChart1"/>
    <dgm:cxn modelId="{2E433D74-9ECA-4524-81E6-38F91C4A5F63}" type="presOf" srcId="{130EB985-F67F-4113-B15C-9D03B58FBCAE}" destId="{7798A3FA-0314-4C4A-ABAD-470FD75566B9}" srcOrd="1" destOrd="0" presId="urn:microsoft.com/office/officeart/2005/8/layout/orgChart1"/>
    <dgm:cxn modelId="{A62F9B54-91B3-4E64-94A2-EE1C8C81E516}" type="presOf" srcId="{4FDAF1C3-84F9-4ED9-A23C-1D3477834556}" destId="{085F24C2-7D8C-45AB-90C0-3BDD3BF0377C}" srcOrd="1" destOrd="0" presId="urn:microsoft.com/office/officeart/2005/8/layout/orgChart1"/>
    <dgm:cxn modelId="{30140455-EEB2-4F66-BB01-BFDB00BC8EF3}" srcId="{8AAFE46D-C8AB-4573-89FD-88F9E29296D2}" destId="{4FDAF1C3-84F9-4ED9-A23C-1D3477834556}" srcOrd="0" destOrd="0" parTransId="{571334A8-5DDD-4DCA-BDA7-C8EF8AF60810}" sibTransId="{72E4E0B4-433A-47C6-96A3-123CF5D06A9F}"/>
    <dgm:cxn modelId="{9732F876-0B28-4BBA-A203-D9D9E66A5914}" type="presOf" srcId="{C82AC322-8C44-4022-A1D8-B83E1C33B08B}" destId="{34BDBBD8-4299-40A2-A612-7179E8E15FE5}" srcOrd="0" destOrd="0" presId="urn:microsoft.com/office/officeart/2005/8/layout/orgChart1"/>
    <dgm:cxn modelId="{A7A5B057-C6B3-4171-BE41-0FA0435AEF34}" srcId="{4FDAF1C3-84F9-4ED9-A23C-1D3477834556}" destId="{D422A060-2B20-4A1F-9D73-841CDEB7E686}" srcOrd="0" destOrd="0" parTransId="{6E020AC2-77E1-4FD6-9A51-E396754A71B5}" sibTransId="{53BC69DD-C8BB-49D7-AFE5-63310ADD279A}"/>
    <dgm:cxn modelId="{9ACEB058-246F-4AA1-9DAC-4C6A7047331D}" type="presOf" srcId="{1BEC590D-813F-4436-B543-F6151BA78440}" destId="{197D8D98-EBD0-4EE3-9DBE-9E0267ABE4CC}" srcOrd="1" destOrd="0" presId="urn:microsoft.com/office/officeart/2005/8/layout/orgChart1"/>
    <dgm:cxn modelId="{4EC9B779-3E9F-47D5-92A2-AE18EFE27B21}" type="presOf" srcId="{AF5B6B5F-DB7B-4070-B60B-93DC505C13F7}" destId="{453E26F7-6A5D-411A-9A02-10A7910BEE5E}" srcOrd="1" destOrd="0" presId="urn:microsoft.com/office/officeart/2005/8/layout/orgChart1"/>
    <dgm:cxn modelId="{A0F85C7A-2172-4BF0-A014-8B175DB6B2A0}" type="presOf" srcId="{8AAFE46D-C8AB-4573-89FD-88F9E29296D2}" destId="{C22C4175-BAB7-4019-8F1F-04B9E845DFB9}" srcOrd="1" destOrd="0" presId="urn:microsoft.com/office/officeart/2005/8/layout/orgChart1"/>
    <dgm:cxn modelId="{E7160182-538C-442B-A14F-915B0602A5FD}" type="presOf" srcId="{BB052C93-E9F2-4996-9A8B-FFDF405C3606}" destId="{F55F6AF9-887C-4C53-B1FE-185FCA90621E}" srcOrd="1" destOrd="0" presId="urn:microsoft.com/office/officeart/2005/8/layout/orgChart1"/>
    <dgm:cxn modelId="{118B008A-769E-43C0-9947-62A546F4C762}" type="presOf" srcId="{FCA690E7-7A70-4C80-934B-7BCDEEBEF4AA}" destId="{B4605B49-14BE-47C9-BD86-844D87A591EE}" srcOrd="1" destOrd="0" presId="urn:microsoft.com/office/officeart/2005/8/layout/orgChart1"/>
    <dgm:cxn modelId="{6CA0288A-05FB-473E-A655-69EF78308952}" srcId="{93FD6D89-45CD-45FB-B93A-8BBED60BF636}" destId="{7D206336-556A-4B3C-9DDF-EE8C78F428F2}" srcOrd="0" destOrd="0" parTransId="{10F7EA23-A1F6-4E62-ACFB-1A8038B02E93}" sibTransId="{4CB9B8B1-ADCD-488E-A130-BF399A6FEAF2}"/>
    <dgm:cxn modelId="{45AE788A-3C41-49F9-A2BC-B109EF42C683}" type="presOf" srcId="{1BEC590D-813F-4436-B543-F6151BA78440}" destId="{7F02525F-EB3D-40C5-9366-F49F5EA817C8}" srcOrd="0" destOrd="0" presId="urn:microsoft.com/office/officeart/2005/8/layout/orgChart1"/>
    <dgm:cxn modelId="{A5536D8B-80B6-42E0-B00B-BEF3AC2BC013}" type="presOf" srcId="{B7B94EB5-A637-4671-ACD1-328D2F634A7A}" destId="{019A954C-BFD5-4D9B-B3B2-881F48EA2284}" srcOrd="0" destOrd="0" presId="urn:microsoft.com/office/officeart/2005/8/layout/orgChart1"/>
    <dgm:cxn modelId="{94AB1590-3A7F-41E6-9215-002DD090E7D8}" srcId="{460B7077-800A-46BE-B8D8-4072B4E5A7E0}" destId="{FD4CC6E4-9383-4D70-9329-E7C75C58EEE3}" srcOrd="1" destOrd="0" parTransId="{B6545FB5-ABF0-4F96-B708-29C7FC4E31AD}" sibTransId="{E6391E3B-980A-4EEC-9F55-514A682890F2}"/>
    <dgm:cxn modelId="{F5756396-4FE8-49A9-AA2A-41FF99CFEC09}" srcId="{4FDAF1C3-84F9-4ED9-A23C-1D3477834556}" destId="{B7FD5C8C-C391-4E36-9F61-F3E3B5937910}" srcOrd="3" destOrd="0" parTransId="{EF3707D1-7B6E-45B1-B689-A43CB71D051A}" sibTransId="{90560167-36F5-48E7-BDC8-57B9A898FFCA}"/>
    <dgm:cxn modelId="{84724798-CE7B-4CDC-9B35-E611C1BE25AF}" type="presOf" srcId="{CF3B3156-4096-44F2-A1A2-3F73CCDC12DA}" destId="{CC85726B-3A56-4749-9047-994698FDCE72}" srcOrd="1" destOrd="0" presId="urn:microsoft.com/office/officeart/2005/8/layout/orgChart1"/>
    <dgm:cxn modelId="{595BF099-4BB3-4822-BBBE-49E2A6C1C9F9}" type="presOf" srcId="{CF3B3156-4096-44F2-A1A2-3F73CCDC12DA}" destId="{E37E8E7F-1ADF-4BFE-ADD4-03AFA7AF96D7}" srcOrd="0" destOrd="0" presId="urn:microsoft.com/office/officeart/2005/8/layout/orgChart1"/>
    <dgm:cxn modelId="{53FA879B-B687-4F00-A028-6FF54FB4E899}" type="presOf" srcId="{93FD6D89-45CD-45FB-B93A-8BBED60BF636}" destId="{2B6AAAE9-42B8-4219-84F8-E6C953B7D290}" srcOrd="0" destOrd="0" presId="urn:microsoft.com/office/officeart/2005/8/layout/orgChart1"/>
    <dgm:cxn modelId="{D8CCAE9E-4CD0-4390-A62E-F06D9B5D6881}" type="presOf" srcId="{6936A659-F098-43EB-A952-E9C5299D272A}" destId="{1CBAE350-8596-47D4-8453-C394DEB4EF3B}" srcOrd="0" destOrd="0" presId="urn:microsoft.com/office/officeart/2005/8/layout/orgChart1"/>
    <dgm:cxn modelId="{8FC18BA2-F566-4882-AE96-34A340302F2E}" srcId="{CF3B3156-4096-44F2-A1A2-3F73CCDC12DA}" destId="{ED034F09-5891-4980-BBF5-F960125E02A4}" srcOrd="2" destOrd="0" parTransId="{B96670F2-1C6E-4BA7-A716-83333712671D}" sibTransId="{73858820-0A1A-485F-BC97-F6CBB1AB3A34}"/>
    <dgm:cxn modelId="{8EED62A4-2ADE-425C-AE16-728DC44E8890}" type="presOf" srcId="{AC69EBAE-F86E-466B-A019-371F49B07CB6}" destId="{EC38B290-FD03-4F1C-A69F-323AC17A995E}" srcOrd="0" destOrd="0" presId="urn:microsoft.com/office/officeart/2005/8/layout/orgChart1"/>
    <dgm:cxn modelId="{F2E8EAA5-B0C3-454A-A776-DC7B89747C02}" type="presOf" srcId="{97348B84-551C-4861-A745-F2A732AFC413}" destId="{3C81018B-8ABC-4581-924D-23DDCB0C9325}" srcOrd="1" destOrd="0" presId="urn:microsoft.com/office/officeart/2005/8/layout/orgChart1"/>
    <dgm:cxn modelId="{348F18AC-4F6C-44D6-A0F9-A483A851BCDC}" type="presOf" srcId="{1E863BB1-FCBE-4917-A623-57724E2ACBDC}" destId="{81072571-C4C4-48EE-8B50-ED719FAF9F4C}" srcOrd="0" destOrd="0" presId="urn:microsoft.com/office/officeart/2005/8/layout/orgChart1"/>
    <dgm:cxn modelId="{4B98A0AF-EB6B-469A-8D90-D1CA6875C5E3}" type="presOf" srcId="{7D206336-556A-4B3C-9DDF-EE8C78F428F2}" destId="{0BB6024A-BCB7-475C-9924-E63AF6AE04C1}" srcOrd="0" destOrd="0" presId="urn:microsoft.com/office/officeart/2005/8/layout/orgChart1"/>
    <dgm:cxn modelId="{B92587B2-1430-4502-8287-22D77AEFBE8A}" type="presOf" srcId="{EF3707D1-7B6E-45B1-B689-A43CB71D051A}" destId="{CA991B5A-4958-4CE4-A461-DEEDCB891A42}" srcOrd="0" destOrd="0" presId="urn:microsoft.com/office/officeart/2005/8/layout/orgChart1"/>
    <dgm:cxn modelId="{EA3446B6-FBE2-4088-B54A-09308B53B5E3}" srcId="{93FD6D89-45CD-45FB-B93A-8BBED60BF636}" destId="{4B792DE3-922E-412A-8BA8-3086BC7E12A7}" srcOrd="2" destOrd="0" parTransId="{EC1D5951-1448-4EAF-9B25-F78D6F082A34}" sibTransId="{810BD60F-EEC7-4641-9074-EADF5873D7CE}"/>
    <dgm:cxn modelId="{BF77B0B7-6821-45B0-A548-1F458BE7D572}" type="presOf" srcId="{130EB985-F67F-4113-B15C-9D03B58FBCAE}" destId="{750AA91F-8425-48CF-A8F9-C3CDCB46EAED}" srcOrd="0" destOrd="0" presId="urn:microsoft.com/office/officeart/2005/8/layout/orgChart1"/>
    <dgm:cxn modelId="{2BC79DB8-EBA5-4BCD-918E-BF5622C9A85A}" type="presOf" srcId="{93FD6D89-45CD-45FB-B93A-8BBED60BF636}" destId="{ACC8A0B1-F968-498F-B041-D4C1953B22CD}" srcOrd="1" destOrd="0" presId="urn:microsoft.com/office/officeart/2005/8/layout/orgChart1"/>
    <dgm:cxn modelId="{D472D8BC-F5AE-4F25-B53C-54CE9140043B}" type="presOf" srcId="{D6FF6253-261A-492D-81B1-FD79B2E71EC3}" destId="{DBF519ED-339C-4166-81C8-E63D9EF8960A}" srcOrd="0" destOrd="0" presId="urn:microsoft.com/office/officeart/2005/8/layout/orgChart1"/>
    <dgm:cxn modelId="{334E2FBE-FC04-4554-A1B0-5C896980CF8B}" type="presOf" srcId="{6E020AC2-77E1-4FD6-9A51-E396754A71B5}" destId="{A8AFE7E9-4798-4350-AE3C-7F2B9F985999}" srcOrd="0" destOrd="0" presId="urn:microsoft.com/office/officeart/2005/8/layout/orgChart1"/>
    <dgm:cxn modelId="{2BF9DFC0-02A0-4F3D-90C2-7DA3CFD94A9D}" srcId="{93FD6D89-45CD-45FB-B93A-8BBED60BF636}" destId="{E5F519AE-DB00-4357-A022-EFB6A5F0D8E4}" srcOrd="1" destOrd="0" parTransId="{C4682042-7FBA-458C-8F17-9CD62C368A73}" sibTransId="{4CACF38F-6741-4185-B202-BE6DACEFDA01}"/>
    <dgm:cxn modelId="{35C9A8C2-9AF8-4AB6-9B40-83A77C81CB22}" type="presOf" srcId="{F0DEF9D8-EEF7-4145-B9C7-E46FEF1DEE95}" destId="{A9589E70-EDC7-4581-A4FF-B1C0D2117172}" srcOrd="0" destOrd="0" presId="urn:microsoft.com/office/officeart/2005/8/layout/orgChart1"/>
    <dgm:cxn modelId="{FECE45C3-6C49-4E89-8B06-C5D1A0260B41}" srcId="{CF3B3156-4096-44F2-A1A2-3F73CCDC12DA}" destId="{130EB985-F67F-4113-B15C-9D03B58FBCAE}" srcOrd="1" destOrd="0" parTransId="{1E863BB1-FCBE-4917-A623-57724E2ACBDC}" sibTransId="{F09F1F86-A4D6-4B1F-BBFB-AA2C274C20E4}"/>
    <dgm:cxn modelId="{CA2745C5-7C35-4267-A50D-7EE5E081A580}" type="presOf" srcId="{DBE95564-EB51-4703-B9D8-3C34FEF61503}" destId="{FD60D531-1646-47B7-94E2-6C7C8CE831AA}" srcOrd="0" destOrd="0" presId="urn:microsoft.com/office/officeart/2005/8/layout/orgChart1"/>
    <dgm:cxn modelId="{4F1D05C8-E201-4BD0-9101-AAA7F09AD57B}" type="presOf" srcId="{F996D7B3-9DF0-424D-B819-126316AC726E}" destId="{D326E0C9-AEFC-4A5E-8B64-57536543BBB2}" srcOrd="0" destOrd="0" presId="urn:microsoft.com/office/officeart/2005/8/layout/orgChart1"/>
    <dgm:cxn modelId="{3FAB65CB-F3EE-4067-A3E2-49ECA68ED385}" type="presOf" srcId="{5DA5A710-4E63-4364-B224-DC4DD4C659B6}" destId="{5550E809-1F28-4C18-BB4D-E9D32445385A}" srcOrd="0" destOrd="0" presId="urn:microsoft.com/office/officeart/2005/8/layout/orgChart1"/>
    <dgm:cxn modelId="{22C741CF-C07B-4267-8126-1BBFFA6BCA69}" srcId="{460B7077-800A-46BE-B8D8-4072B4E5A7E0}" destId="{1BEC590D-813F-4436-B543-F6151BA78440}" srcOrd="2" destOrd="0" parTransId="{DBE95564-EB51-4703-B9D8-3C34FEF61503}" sibTransId="{CECF50BD-867E-4C57-BDC7-A3227842AEE5}"/>
    <dgm:cxn modelId="{871595D0-2A73-4536-9865-ADC108E95175}" srcId="{460B7077-800A-46BE-B8D8-4072B4E5A7E0}" destId="{5DA5A710-4E63-4364-B224-DC4DD4C659B6}" srcOrd="0" destOrd="0" parTransId="{BCCBFA7B-5B75-4FE8-81A3-EF6A8C90E0EB}" sibTransId="{3CA1F729-94B4-475A-BC1A-BB47103C928B}"/>
    <dgm:cxn modelId="{1910D2D0-86EA-4543-9391-9E8D643548E8}" type="presOf" srcId="{D6FF6253-261A-492D-81B1-FD79B2E71EC3}" destId="{99865CB6-07EA-4EE9-969B-81D8D43AE015}" srcOrd="1" destOrd="0" presId="urn:microsoft.com/office/officeart/2005/8/layout/orgChart1"/>
    <dgm:cxn modelId="{AF912CD1-72F0-4305-B043-B440B0D85341}" type="presOf" srcId="{FD4CC6E4-9383-4D70-9329-E7C75C58EEE3}" destId="{7AECA074-C014-49B3-88BF-E3CF9F559EAF}" srcOrd="1" destOrd="0" presId="urn:microsoft.com/office/officeart/2005/8/layout/orgChart1"/>
    <dgm:cxn modelId="{8F4F0DD3-3E05-4432-8BAA-78DC5730CA6C}" type="presOf" srcId="{6936A659-F098-43EB-A952-E9C5299D272A}" destId="{8AC2E36D-C4F1-4A4F-A59B-823A1BA8E76E}" srcOrd="1" destOrd="0" presId="urn:microsoft.com/office/officeart/2005/8/layout/orgChart1"/>
    <dgm:cxn modelId="{B4CE6AD3-5FC8-47C6-908C-D54604DA5C99}" type="presOf" srcId="{BCCBFA7B-5B75-4FE8-81A3-EF6A8C90E0EB}" destId="{7AD822D2-50BC-4BBB-9428-B9D220D47F23}" srcOrd="0" destOrd="0" presId="urn:microsoft.com/office/officeart/2005/8/layout/orgChart1"/>
    <dgm:cxn modelId="{78D192D3-B728-4D21-9054-F7FF335A5D1B}" srcId="{8AAFE46D-C8AB-4573-89FD-88F9E29296D2}" destId="{460B7077-800A-46BE-B8D8-4072B4E5A7E0}" srcOrd="2" destOrd="0" parTransId="{F0DEF9D8-EEF7-4145-B9C7-E46FEF1DEE95}" sibTransId="{30D0FFB4-8CE7-4F24-A6AF-AE8AD5649D2D}"/>
    <dgm:cxn modelId="{9863FFD8-27DD-4C44-A395-440C838F7FBC}" type="presOf" srcId="{D422A060-2B20-4A1F-9D73-841CDEB7E686}" destId="{0C629E6E-0989-4E9B-9A36-7113F47BF6C2}" srcOrd="1" destOrd="0" presId="urn:microsoft.com/office/officeart/2005/8/layout/orgChart1"/>
    <dgm:cxn modelId="{A76322DC-3835-4826-A06F-4A9CC4C36A78}" type="presOf" srcId="{4FDAF1C3-84F9-4ED9-A23C-1D3477834556}" destId="{32DDEFD9-28A2-4AF1-977C-2714DCAD96AF}" srcOrd="0" destOrd="0" presId="urn:microsoft.com/office/officeart/2005/8/layout/orgChart1"/>
    <dgm:cxn modelId="{283EFCDD-A117-4EBC-A82A-855B4B8FB93C}" srcId="{FCA690E7-7A70-4C80-934B-7BCDEEBEF4AA}" destId="{D6FF6253-261A-492D-81B1-FD79B2E71EC3}" srcOrd="2" destOrd="0" parTransId="{99D8A20F-5B6D-462C-8792-40835B4DE906}" sibTransId="{8F571AF0-5C6B-4450-B4DE-08E055049B54}"/>
    <dgm:cxn modelId="{A69E1AE4-E5CD-4E58-8BFA-588FBA7A6ACE}" type="presOf" srcId="{99035477-3C76-4F81-B126-326E2E337708}" destId="{43E1744F-EAEA-42B7-AD05-7644C84A9220}" srcOrd="0" destOrd="0" presId="urn:microsoft.com/office/officeart/2005/8/layout/orgChart1"/>
    <dgm:cxn modelId="{EDA796E5-2B56-4ECF-8D45-20533DDCED54}" type="presOf" srcId="{C4682042-7FBA-458C-8F17-9CD62C368A73}" destId="{01357563-C8DF-46BA-81AA-6B096A7EECC7}" srcOrd="0" destOrd="0" presId="urn:microsoft.com/office/officeart/2005/8/layout/orgChart1"/>
    <dgm:cxn modelId="{9D36A1E6-C8B1-417B-B302-FA0253EF6F89}" type="presOf" srcId="{26B75D6A-8F88-4A22-8544-78574D861DF4}" destId="{9C095F3A-F14C-4A29-877A-6FC73E694360}" srcOrd="0" destOrd="0" presId="urn:microsoft.com/office/officeart/2005/8/layout/orgChart1"/>
    <dgm:cxn modelId="{E97047E9-A6C6-4750-B895-3C252FF7FD44}" type="presOf" srcId="{7D206336-556A-4B3C-9DDF-EE8C78F428F2}" destId="{920248EE-99BD-41C8-940C-45A34177898F}" srcOrd="1" destOrd="0" presId="urn:microsoft.com/office/officeart/2005/8/layout/orgChart1"/>
    <dgm:cxn modelId="{A0F602EB-99D4-45DF-8C1F-C6A10F283788}" type="presOf" srcId="{571334A8-5DDD-4DCA-BDA7-C8EF8AF60810}" destId="{D22819AF-B7B5-42EE-A6A9-5438D0945FBA}" srcOrd="0" destOrd="0" presId="urn:microsoft.com/office/officeart/2005/8/layout/orgChart1"/>
    <dgm:cxn modelId="{0EF625ED-FC6B-469F-A8BE-93EA971AF05D}" type="presOf" srcId="{B96670F2-1C6E-4BA7-A716-83333712671D}" destId="{C3DD8562-74F4-46E4-875A-A7316FC6926A}" srcOrd="0" destOrd="0" presId="urn:microsoft.com/office/officeart/2005/8/layout/orgChart1"/>
    <dgm:cxn modelId="{26E9E6F8-0F7F-4998-B3B3-97799EAFC831}" type="presOf" srcId="{B7FD5C8C-C391-4E36-9F61-F3E3B5937910}" destId="{D24FA357-B454-47AE-B2F3-BBD7867CF4B0}" srcOrd="1" destOrd="0" presId="urn:microsoft.com/office/officeart/2005/8/layout/orgChart1"/>
    <dgm:cxn modelId="{3A3E3EFB-7BC6-4FE3-B785-58DA4A491F6C}" type="presOf" srcId="{7BB2B401-C22F-4D9A-99D9-D833A07B7ECA}" destId="{13297BBE-C5B0-4EB0-ADC6-A1F270FE224A}" srcOrd="0" destOrd="0" presId="urn:microsoft.com/office/officeart/2005/8/layout/orgChart1"/>
    <dgm:cxn modelId="{1B72A4FB-C717-4104-96CF-4637F2955AF4}" type="presOf" srcId="{ED034F09-5891-4980-BBF5-F960125E02A4}" destId="{46D4284C-F23E-414A-A5A8-592A49ECF5D5}" srcOrd="0" destOrd="0" presId="urn:microsoft.com/office/officeart/2005/8/layout/orgChart1"/>
    <dgm:cxn modelId="{D8E324FC-CBA1-4AF2-9D79-3B508416C362}" srcId="{8AAFE46D-C8AB-4573-89FD-88F9E29296D2}" destId="{CF3B3156-4096-44F2-A1A2-3F73CCDC12DA}" srcOrd="3" destOrd="0" parTransId="{B129AC1F-D3C7-42FA-9451-9B4265A1B89F}" sibTransId="{20197502-D46C-4F37-B7CA-39264AB7F6BA}"/>
    <dgm:cxn modelId="{AB22D4FE-24DD-4282-A91F-541E97B36622}" type="presOf" srcId="{0B589AEC-E9B7-44EC-B219-34A587462314}" destId="{EBC6E2BA-EBE6-427C-BDC6-660E33A9422A}" srcOrd="0" destOrd="0" presId="urn:microsoft.com/office/officeart/2005/8/layout/orgChart1"/>
    <dgm:cxn modelId="{91FFFAFE-291C-44EB-8F76-F32E84D9417B}" type="presOf" srcId="{99D8A20F-5B6D-462C-8792-40835B4DE906}" destId="{0A6A002E-9B74-43FB-B0F4-FBBA3E08DD35}" srcOrd="0" destOrd="0" presId="urn:microsoft.com/office/officeart/2005/8/layout/orgChart1"/>
    <dgm:cxn modelId="{5BE7417A-8D7B-498A-9B5D-BB55E8C0D75A}" type="presParOf" srcId="{EC38B290-FD03-4F1C-A69F-323AC17A995E}" destId="{BA9ECCC0-199C-49CF-AFEC-EFBFECA6008D}" srcOrd="0" destOrd="0" presId="urn:microsoft.com/office/officeart/2005/8/layout/orgChart1"/>
    <dgm:cxn modelId="{1324BB4E-43E8-4FDD-9151-737F9CC1FED4}" type="presParOf" srcId="{BA9ECCC0-199C-49CF-AFEC-EFBFECA6008D}" destId="{A8D1C05B-9C17-40D0-9733-CAAC7EAE730B}" srcOrd="0" destOrd="0" presId="urn:microsoft.com/office/officeart/2005/8/layout/orgChart1"/>
    <dgm:cxn modelId="{829D76F6-D791-4C2E-A5B9-CDD9A04FDE2D}" type="presParOf" srcId="{A8D1C05B-9C17-40D0-9733-CAAC7EAE730B}" destId="{89E78D82-3FC2-46A5-ACF8-A5C49045FF07}" srcOrd="0" destOrd="0" presId="urn:microsoft.com/office/officeart/2005/8/layout/orgChart1"/>
    <dgm:cxn modelId="{A0C8B7E2-B369-42C3-BE21-7B7B84F5F319}" type="presParOf" srcId="{A8D1C05B-9C17-40D0-9733-CAAC7EAE730B}" destId="{C22C4175-BAB7-4019-8F1F-04B9E845DFB9}" srcOrd="1" destOrd="0" presId="urn:microsoft.com/office/officeart/2005/8/layout/orgChart1"/>
    <dgm:cxn modelId="{653EB5C5-54E6-47DB-AD7B-303CE4F2F20F}" type="presParOf" srcId="{BA9ECCC0-199C-49CF-AFEC-EFBFECA6008D}" destId="{B29A4B5D-9045-4167-A6B2-23B8DBD98675}" srcOrd="1" destOrd="0" presId="urn:microsoft.com/office/officeart/2005/8/layout/orgChart1"/>
    <dgm:cxn modelId="{29343F1F-CE1D-4922-BBFB-1C69F1E5EE9A}" type="presParOf" srcId="{B29A4B5D-9045-4167-A6B2-23B8DBD98675}" destId="{D22819AF-B7B5-42EE-A6A9-5438D0945FBA}" srcOrd="0" destOrd="0" presId="urn:microsoft.com/office/officeart/2005/8/layout/orgChart1"/>
    <dgm:cxn modelId="{9E635A69-920D-4AAF-9334-83FEA7FFE669}" type="presParOf" srcId="{B29A4B5D-9045-4167-A6B2-23B8DBD98675}" destId="{C1EC15DC-230E-4BFE-9825-65F81A577A81}" srcOrd="1" destOrd="0" presId="urn:microsoft.com/office/officeart/2005/8/layout/orgChart1"/>
    <dgm:cxn modelId="{02E0AEA8-20D7-4775-BA86-C8229975ACD6}" type="presParOf" srcId="{C1EC15DC-230E-4BFE-9825-65F81A577A81}" destId="{1133FC7F-2D3F-4B41-BFC3-D4A0AE35DD8C}" srcOrd="0" destOrd="0" presId="urn:microsoft.com/office/officeart/2005/8/layout/orgChart1"/>
    <dgm:cxn modelId="{F96CCC46-E93C-4765-962D-5784CDF0B24F}" type="presParOf" srcId="{1133FC7F-2D3F-4B41-BFC3-D4A0AE35DD8C}" destId="{32DDEFD9-28A2-4AF1-977C-2714DCAD96AF}" srcOrd="0" destOrd="0" presId="urn:microsoft.com/office/officeart/2005/8/layout/orgChart1"/>
    <dgm:cxn modelId="{8246B713-1681-4EEC-8C55-3F73CF40634B}" type="presParOf" srcId="{1133FC7F-2D3F-4B41-BFC3-D4A0AE35DD8C}" destId="{085F24C2-7D8C-45AB-90C0-3BDD3BF0377C}" srcOrd="1" destOrd="0" presId="urn:microsoft.com/office/officeart/2005/8/layout/orgChart1"/>
    <dgm:cxn modelId="{23CC1153-B59D-4534-8AC1-DE47EC7A2378}" type="presParOf" srcId="{C1EC15DC-230E-4BFE-9825-65F81A577A81}" destId="{F27B0F5F-83F2-4272-82C8-AFD72CF53B96}" srcOrd="1" destOrd="0" presId="urn:microsoft.com/office/officeart/2005/8/layout/orgChart1"/>
    <dgm:cxn modelId="{CDD93684-DC54-4E93-BA2F-21FF070076C1}" type="presParOf" srcId="{F27B0F5F-83F2-4272-82C8-AFD72CF53B96}" destId="{A8AFE7E9-4798-4350-AE3C-7F2B9F985999}" srcOrd="0" destOrd="0" presId="urn:microsoft.com/office/officeart/2005/8/layout/orgChart1"/>
    <dgm:cxn modelId="{D40C476B-CD49-4B70-BB52-0EE55D8181CC}" type="presParOf" srcId="{F27B0F5F-83F2-4272-82C8-AFD72CF53B96}" destId="{912DAB57-31CF-4093-ABB7-236C0130784C}" srcOrd="1" destOrd="0" presId="urn:microsoft.com/office/officeart/2005/8/layout/orgChart1"/>
    <dgm:cxn modelId="{C4E9877A-4996-40F2-A6E4-8B3F72AD089A}" type="presParOf" srcId="{912DAB57-31CF-4093-ABB7-236C0130784C}" destId="{9D305E47-722D-4D00-8BEC-44392C22C05F}" srcOrd="0" destOrd="0" presId="urn:microsoft.com/office/officeart/2005/8/layout/orgChart1"/>
    <dgm:cxn modelId="{6AA501C2-96FC-4523-80B7-4DCC9BD6E8AE}" type="presParOf" srcId="{9D305E47-722D-4D00-8BEC-44392C22C05F}" destId="{C74E0F0D-2C0B-402E-BFB7-69EC363E5AEC}" srcOrd="0" destOrd="0" presId="urn:microsoft.com/office/officeart/2005/8/layout/orgChart1"/>
    <dgm:cxn modelId="{5A03E6A4-5FD5-4B5F-B011-B5C29046BCBA}" type="presParOf" srcId="{9D305E47-722D-4D00-8BEC-44392C22C05F}" destId="{0C629E6E-0989-4E9B-9A36-7113F47BF6C2}" srcOrd="1" destOrd="0" presId="urn:microsoft.com/office/officeart/2005/8/layout/orgChart1"/>
    <dgm:cxn modelId="{E2AB4462-73C8-4473-B981-1573BC67C2C4}" type="presParOf" srcId="{912DAB57-31CF-4093-ABB7-236C0130784C}" destId="{7791C8C6-2CA0-4A3D-986D-F9BC267C6F6D}" srcOrd="1" destOrd="0" presId="urn:microsoft.com/office/officeart/2005/8/layout/orgChart1"/>
    <dgm:cxn modelId="{701833F6-874A-4EF9-A8A2-A87A184C36EA}" type="presParOf" srcId="{912DAB57-31CF-4093-ABB7-236C0130784C}" destId="{9C7C2602-876E-408D-8319-9828E77260E2}" srcOrd="2" destOrd="0" presId="urn:microsoft.com/office/officeart/2005/8/layout/orgChart1"/>
    <dgm:cxn modelId="{CE2A4C03-F063-4C6C-BE05-B02B2323D86F}" type="presParOf" srcId="{F27B0F5F-83F2-4272-82C8-AFD72CF53B96}" destId="{247A229A-2A6C-44D8-9302-843826A92122}" srcOrd="2" destOrd="0" presId="urn:microsoft.com/office/officeart/2005/8/layout/orgChart1"/>
    <dgm:cxn modelId="{AEB400F8-EF44-499F-8554-8ACAB8B2ADB6}" type="presParOf" srcId="{F27B0F5F-83F2-4272-82C8-AFD72CF53B96}" destId="{034FE202-60A5-47A5-BF09-2B0404F20650}" srcOrd="3" destOrd="0" presId="urn:microsoft.com/office/officeart/2005/8/layout/orgChart1"/>
    <dgm:cxn modelId="{0C8D1917-3E3A-4A68-B8A7-0CDBB282DA23}" type="presParOf" srcId="{034FE202-60A5-47A5-BF09-2B0404F20650}" destId="{0CAC70EA-F230-43E4-8DA0-E1553DC6D8B6}" srcOrd="0" destOrd="0" presId="urn:microsoft.com/office/officeart/2005/8/layout/orgChart1"/>
    <dgm:cxn modelId="{655D73A3-CD6B-4D75-85D5-C0B5BFC9EDB2}" type="presParOf" srcId="{0CAC70EA-F230-43E4-8DA0-E1553DC6D8B6}" destId="{EBC6E2BA-EBE6-427C-BDC6-660E33A9422A}" srcOrd="0" destOrd="0" presId="urn:microsoft.com/office/officeart/2005/8/layout/orgChart1"/>
    <dgm:cxn modelId="{3DC38384-DB67-43E1-949C-1FF7E93900B9}" type="presParOf" srcId="{0CAC70EA-F230-43E4-8DA0-E1553DC6D8B6}" destId="{58DA57A7-FC09-4EF6-A209-A38D5A9C38D3}" srcOrd="1" destOrd="0" presId="urn:microsoft.com/office/officeart/2005/8/layout/orgChart1"/>
    <dgm:cxn modelId="{E8CF63BC-441C-4412-A5F8-A64C4E9ED463}" type="presParOf" srcId="{034FE202-60A5-47A5-BF09-2B0404F20650}" destId="{764B66E7-118C-4ED0-B8C7-4030AF525D25}" srcOrd="1" destOrd="0" presId="urn:microsoft.com/office/officeart/2005/8/layout/orgChart1"/>
    <dgm:cxn modelId="{0BC20F80-52FD-433A-BDF7-337755F73E95}" type="presParOf" srcId="{034FE202-60A5-47A5-BF09-2B0404F20650}" destId="{E11B8054-F03E-4EED-A95C-5111F6048AD0}" srcOrd="2" destOrd="0" presId="urn:microsoft.com/office/officeart/2005/8/layout/orgChart1"/>
    <dgm:cxn modelId="{B30BA384-380E-4E8B-852B-781C0C730447}" type="presParOf" srcId="{F27B0F5F-83F2-4272-82C8-AFD72CF53B96}" destId="{34BDBBD8-4299-40A2-A612-7179E8E15FE5}" srcOrd="4" destOrd="0" presId="urn:microsoft.com/office/officeart/2005/8/layout/orgChart1"/>
    <dgm:cxn modelId="{E99881E5-8D5F-45A6-9BCF-E1D79744326E}" type="presParOf" srcId="{F27B0F5F-83F2-4272-82C8-AFD72CF53B96}" destId="{5EF85B5F-FF6E-4E5D-B326-EBC54BC3054C}" srcOrd="5" destOrd="0" presId="urn:microsoft.com/office/officeart/2005/8/layout/orgChart1"/>
    <dgm:cxn modelId="{B47786C0-CF09-40E0-BD6B-5F0420577AD7}" type="presParOf" srcId="{5EF85B5F-FF6E-4E5D-B326-EBC54BC3054C}" destId="{4B33E086-C530-4FF1-A4FE-CA9C2D24B246}" srcOrd="0" destOrd="0" presId="urn:microsoft.com/office/officeart/2005/8/layout/orgChart1"/>
    <dgm:cxn modelId="{426D719A-8A05-45F5-B600-500BEF73D46C}" type="presParOf" srcId="{4B33E086-C530-4FF1-A4FE-CA9C2D24B246}" destId="{C589F49C-93ED-41E9-B1DE-3CA2093522B4}" srcOrd="0" destOrd="0" presId="urn:microsoft.com/office/officeart/2005/8/layout/orgChart1"/>
    <dgm:cxn modelId="{1D57AD76-8E01-4E23-ACCA-DDAAFD5ED1CC}" type="presParOf" srcId="{4B33E086-C530-4FF1-A4FE-CA9C2D24B246}" destId="{F55F6AF9-887C-4C53-B1FE-185FCA90621E}" srcOrd="1" destOrd="0" presId="urn:microsoft.com/office/officeart/2005/8/layout/orgChart1"/>
    <dgm:cxn modelId="{BECC0218-6680-46DD-AD42-74A3C80B1DDA}" type="presParOf" srcId="{5EF85B5F-FF6E-4E5D-B326-EBC54BC3054C}" destId="{517E3465-2ADC-4C83-9BD3-30861A6FB1F2}" srcOrd="1" destOrd="0" presId="urn:microsoft.com/office/officeart/2005/8/layout/orgChart1"/>
    <dgm:cxn modelId="{9567C28E-AC2C-45F2-837A-1A8CCD3D40C4}" type="presParOf" srcId="{5EF85B5F-FF6E-4E5D-B326-EBC54BC3054C}" destId="{FA7DBAA1-24D3-4FF3-9C51-968DB5429D67}" srcOrd="2" destOrd="0" presId="urn:microsoft.com/office/officeart/2005/8/layout/orgChart1"/>
    <dgm:cxn modelId="{67E4F239-EF7E-48ED-A02E-231719A78CA3}" type="presParOf" srcId="{C1EC15DC-230E-4BFE-9825-65F81A577A81}" destId="{14E84516-C0E4-4116-9B3A-DF9A6EC292A8}" srcOrd="2" destOrd="0" presId="urn:microsoft.com/office/officeart/2005/8/layout/orgChart1"/>
    <dgm:cxn modelId="{A74BF720-4415-4CC3-A243-AA535BC431FE}" type="presParOf" srcId="{14E84516-C0E4-4116-9B3A-DF9A6EC292A8}" destId="{CA991B5A-4958-4CE4-A461-DEEDCB891A42}" srcOrd="0" destOrd="0" presId="urn:microsoft.com/office/officeart/2005/8/layout/orgChart1"/>
    <dgm:cxn modelId="{6768E572-5958-4C6A-A490-94E6CEFD5E97}" type="presParOf" srcId="{14E84516-C0E4-4116-9B3A-DF9A6EC292A8}" destId="{2B60027A-8849-4160-9F46-9D6218873552}" srcOrd="1" destOrd="0" presId="urn:microsoft.com/office/officeart/2005/8/layout/orgChart1"/>
    <dgm:cxn modelId="{471EA099-56C4-45B5-9ED0-720E27671FD4}" type="presParOf" srcId="{2B60027A-8849-4160-9F46-9D6218873552}" destId="{9D295C55-4F67-42CE-B885-030BBF277249}" srcOrd="0" destOrd="0" presId="urn:microsoft.com/office/officeart/2005/8/layout/orgChart1"/>
    <dgm:cxn modelId="{CBD5941A-BD90-4A18-B648-D6960C1C4273}" type="presParOf" srcId="{9D295C55-4F67-42CE-B885-030BBF277249}" destId="{A30B80F3-1151-49F1-B5B0-0D4656979A6B}" srcOrd="0" destOrd="0" presId="urn:microsoft.com/office/officeart/2005/8/layout/orgChart1"/>
    <dgm:cxn modelId="{A2145B0E-C887-40FE-ADA8-B739192CC6AE}" type="presParOf" srcId="{9D295C55-4F67-42CE-B885-030BBF277249}" destId="{D24FA357-B454-47AE-B2F3-BBD7867CF4B0}" srcOrd="1" destOrd="0" presId="urn:microsoft.com/office/officeart/2005/8/layout/orgChart1"/>
    <dgm:cxn modelId="{B7630D79-777E-4E03-9B82-082A411DBAF6}" type="presParOf" srcId="{2B60027A-8849-4160-9F46-9D6218873552}" destId="{82A1D4F2-0E11-468A-A694-72089A7CDC68}" srcOrd="1" destOrd="0" presId="urn:microsoft.com/office/officeart/2005/8/layout/orgChart1"/>
    <dgm:cxn modelId="{2D81B308-8E24-4467-9443-1EA0E672FC5C}" type="presParOf" srcId="{2B60027A-8849-4160-9F46-9D6218873552}" destId="{22F8E821-105A-41E5-9EF8-7BA39E3C3AF7}" srcOrd="2" destOrd="0" presId="urn:microsoft.com/office/officeart/2005/8/layout/orgChart1"/>
    <dgm:cxn modelId="{2EFEF4ED-F5A2-4731-91AF-08EE2007E0B8}" type="presParOf" srcId="{B29A4B5D-9045-4167-A6B2-23B8DBD98675}" destId="{5AA96059-3D6E-479E-8466-FA5B5A3CAEDD}" srcOrd="2" destOrd="0" presId="urn:microsoft.com/office/officeart/2005/8/layout/orgChart1"/>
    <dgm:cxn modelId="{813E4039-7E05-4121-97EA-E60CE42BA018}" type="presParOf" srcId="{B29A4B5D-9045-4167-A6B2-23B8DBD98675}" destId="{9BF9EAF4-2E09-478C-8FAD-C55232CE1CD5}" srcOrd="3" destOrd="0" presId="urn:microsoft.com/office/officeart/2005/8/layout/orgChart1"/>
    <dgm:cxn modelId="{EC49981E-0A68-4416-9FAA-666953DC060C}" type="presParOf" srcId="{9BF9EAF4-2E09-478C-8FAD-C55232CE1CD5}" destId="{B6FDAFC1-08E8-4C01-B96F-C59C6EB01770}" srcOrd="0" destOrd="0" presId="urn:microsoft.com/office/officeart/2005/8/layout/orgChart1"/>
    <dgm:cxn modelId="{AF672D7B-2408-411A-B0E0-90670A06E186}" type="presParOf" srcId="{B6FDAFC1-08E8-4C01-B96F-C59C6EB01770}" destId="{2B6AAAE9-42B8-4219-84F8-E6C953B7D290}" srcOrd="0" destOrd="0" presId="urn:microsoft.com/office/officeart/2005/8/layout/orgChart1"/>
    <dgm:cxn modelId="{F5331137-26B3-4917-A221-4666139A7CD1}" type="presParOf" srcId="{B6FDAFC1-08E8-4C01-B96F-C59C6EB01770}" destId="{ACC8A0B1-F968-498F-B041-D4C1953B22CD}" srcOrd="1" destOrd="0" presId="urn:microsoft.com/office/officeart/2005/8/layout/orgChart1"/>
    <dgm:cxn modelId="{E8216370-5B97-4D37-A726-5100FB8F2B09}" type="presParOf" srcId="{9BF9EAF4-2E09-478C-8FAD-C55232CE1CD5}" destId="{A3689BD4-269B-48A4-9730-F594B714F343}" srcOrd="1" destOrd="0" presId="urn:microsoft.com/office/officeart/2005/8/layout/orgChart1"/>
    <dgm:cxn modelId="{F755B5B5-D5BE-4384-8D81-A2E5D42AD276}" type="presParOf" srcId="{A3689BD4-269B-48A4-9730-F594B714F343}" destId="{1914788A-7716-4026-A520-DAA972AD46ED}" srcOrd="0" destOrd="0" presId="urn:microsoft.com/office/officeart/2005/8/layout/orgChart1"/>
    <dgm:cxn modelId="{0A8A5898-43E2-489D-9C93-1F059067FE67}" type="presParOf" srcId="{A3689BD4-269B-48A4-9730-F594B714F343}" destId="{45E0C9DF-7863-4BE8-994A-177F9510790A}" srcOrd="1" destOrd="0" presId="urn:microsoft.com/office/officeart/2005/8/layout/orgChart1"/>
    <dgm:cxn modelId="{409C1A9D-DDBA-4E7C-ABED-9C542CFC4A37}" type="presParOf" srcId="{45E0C9DF-7863-4BE8-994A-177F9510790A}" destId="{8F0124C7-37E0-41A2-B8E9-6A891F3B1184}" srcOrd="0" destOrd="0" presId="urn:microsoft.com/office/officeart/2005/8/layout/orgChart1"/>
    <dgm:cxn modelId="{A94DDCEE-E281-42FA-9719-AF832F9EB1E7}" type="presParOf" srcId="{8F0124C7-37E0-41A2-B8E9-6A891F3B1184}" destId="{0BB6024A-BCB7-475C-9924-E63AF6AE04C1}" srcOrd="0" destOrd="0" presId="urn:microsoft.com/office/officeart/2005/8/layout/orgChart1"/>
    <dgm:cxn modelId="{14975FB2-E74E-4F3C-998F-E7F9764DB25A}" type="presParOf" srcId="{8F0124C7-37E0-41A2-B8E9-6A891F3B1184}" destId="{920248EE-99BD-41C8-940C-45A34177898F}" srcOrd="1" destOrd="0" presId="urn:microsoft.com/office/officeart/2005/8/layout/orgChart1"/>
    <dgm:cxn modelId="{8224FE7F-CCE8-4F43-B069-1E6936BF080F}" type="presParOf" srcId="{45E0C9DF-7863-4BE8-994A-177F9510790A}" destId="{81C020D8-ACDA-4F57-8BE5-07388C8026B5}" srcOrd="1" destOrd="0" presId="urn:microsoft.com/office/officeart/2005/8/layout/orgChart1"/>
    <dgm:cxn modelId="{86851F01-34D0-48F2-A4E3-62E6C4F48EFE}" type="presParOf" srcId="{45E0C9DF-7863-4BE8-994A-177F9510790A}" destId="{F41BFFE3-C486-42DC-998E-788B2C84D68E}" srcOrd="2" destOrd="0" presId="urn:microsoft.com/office/officeart/2005/8/layout/orgChart1"/>
    <dgm:cxn modelId="{1458D6FF-1C4D-4EC7-AAFE-10B7E9E8167E}" type="presParOf" srcId="{A3689BD4-269B-48A4-9730-F594B714F343}" destId="{01357563-C8DF-46BA-81AA-6B096A7EECC7}" srcOrd="2" destOrd="0" presId="urn:microsoft.com/office/officeart/2005/8/layout/orgChart1"/>
    <dgm:cxn modelId="{386147F0-06EB-4A0F-A9D6-20DB7CF1A612}" type="presParOf" srcId="{A3689BD4-269B-48A4-9730-F594B714F343}" destId="{197FA042-0222-4E55-BFCB-0FC061B450B3}" srcOrd="3" destOrd="0" presId="urn:microsoft.com/office/officeart/2005/8/layout/orgChart1"/>
    <dgm:cxn modelId="{BA657B6D-0885-4378-8451-77CC6ED62C6C}" type="presParOf" srcId="{197FA042-0222-4E55-BFCB-0FC061B450B3}" destId="{FFEEDC60-3A4F-465D-9D61-21E0061E5698}" srcOrd="0" destOrd="0" presId="urn:microsoft.com/office/officeart/2005/8/layout/orgChart1"/>
    <dgm:cxn modelId="{21B4CC57-1B4C-45B8-A247-20928D6637CA}" type="presParOf" srcId="{FFEEDC60-3A4F-465D-9D61-21E0061E5698}" destId="{1FA24A4E-D2FB-420B-BE79-FE0D2C546F20}" srcOrd="0" destOrd="0" presId="urn:microsoft.com/office/officeart/2005/8/layout/orgChart1"/>
    <dgm:cxn modelId="{70BE9D05-7429-4634-92A2-F9D1F353EC11}" type="presParOf" srcId="{FFEEDC60-3A4F-465D-9D61-21E0061E5698}" destId="{9C10EF6B-58AC-4931-A569-26F50BE76CAC}" srcOrd="1" destOrd="0" presId="urn:microsoft.com/office/officeart/2005/8/layout/orgChart1"/>
    <dgm:cxn modelId="{583FA770-B89A-40CA-A5B9-EC7830BACE84}" type="presParOf" srcId="{197FA042-0222-4E55-BFCB-0FC061B450B3}" destId="{233E1C32-BADC-4451-A910-B6FF2BC1C4C9}" srcOrd="1" destOrd="0" presId="urn:microsoft.com/office/officeart/2005/8/layout/orgChart1"/>
    <dgm:cxn modelId="{D1A5C35C-9992-4D35-892A-38123A19D6D1}" type="presParOf" srcId="{197FA042-0222-4E55-BFCB-0FC061B450B3}" destId="{430481F8-6EF7-4A5E-B12A-FB47715D8EC3}" srcOrd="2" destOrd="0" presId="urn:microsoft.com/office/officeart/2005/8/layout/orgChart1"/>
    <dgm:cxn modelId="{7D9B8703-4727-4890-974B-713413A0DEB3}" type="presParOf" srcId="{9BF9EAF4-2E09-478C-8FAD-C55232CE1CD5}" destId="{39E1AD47-1CFE-46F8-8C2E-2BE570CA4C9D}" srcOrd="2" destOrd="0" presId="urn:microsoft.com/office/officeart/2005/8/layout/orgChart1"/>
    <dgm:cxn modelId="{437B872C-9150-4D07-A687-388793699F6C}" type="presParOf" srcId="{39E1AD47-1CFE-46F8-8C2E-2BE570CA4C9D}" destId="{3E6F7ECB-022F-4F6D-A1FC-54C07432B849}" srcOrd="0" destOrd="0" presId="urn:microsoft.com/office/officeart/2005/8/layout/orgChart1"/>
    <dgm:cxn modelId="{4594551E-31B0-4656-947A-9FDBD5070F34}" type="presParOf" srcId="{39E1AD47-1CFE-46F8-8C2E-2BE570CA4C9D}" destId="{621D32D8-720D-47D1-A513-59178D960B1B}" srcOrd="1" destOrd="0" presId="urn:microsoft.com/office/officeart/2005/8/layout/orgChart1"/>
    <dgm:cxn modelId="{BD4907AE-6E1B-4F6D-A61B-06A118327B1A}" type="presParOf" srcId="{621D32D8-720D-47D1-A513-59178D960B1B}" destId="{FB300128-4E6F-43A8-88DE-D3F80C3D2BDC}" srcOrd="0" destOrd="0" presId="urn:microsoft.com/office/officeart/2005/8/layout/orgChart1"/>
    <dgm:cxn modelId="{EA579C7D-2CBE-44EF-AB32-A64E0593B01F}" type="presParOf" srcId="{FB300128-4E6F-43A8-88DE-D3F80C3D2BDC}" destId="{0B34FFEB-60F2-4730-AC58-32249C5950C5}" srcOrd="0" destOrd="0" presId="urn:microsoft.com/office/officeart/2005/8/layout/orgChart1"/>
    <dgm:cxn modelId="{9AD0430D-D030-4816-B56E-F986BC32B0C8}" type="presParOf" srcId="{FB300128-4E6F-43A8-88DE-D3F80C3D2BDC}" destId="{DCB7889A-12E6-4328-ABBA-ED9158808376}" srcOrd="1" destOrd="0" presId="urn:microsoft.com/office/officeart/2005/8/layout/orgChart1"/>
    <dgm:cxn modelId="{2DC42241-4CA5-42B1-926A-7FE1F9B79F7D}" type="presParOf" srcId="{621D32D8-720D-47D1-A513-59178D960B1B}" destId="{4D27EE88-42DB-44A8-90F6-685A79DCEBC4}" srcOrd="1" destOrd="0" presId="urn:microsoft.com/office/officeart/2005/8/layout/orgChart1"/>
    <dgm:cxn modelId="{CE77A7D2-1A9D-4FA5-BB5D-FAD3800B04F3}" type="presParOf" srcId="{621D32D8-720D-47D1-A513-59178D960B1B}" destId="{D1351A0F-D58C-458E-A056-C1E1D0CCC0DA}" srcOrd="2" destOrd="0" presId="urn:microsoft.com/office/officeart/2005/8/layout/orgChart1"/>
    <dgm:cxn modelId="{73312603-45C6-4551-8A6B-1E47D3561A6F}" type="presParOf" srcId="{B29A4B5D-9045-4167-A6B2-23B8DBD98675}" destId="{A9589E70-EDC7-4581-A4FF-B1C0D2117172}" srcOrd="4" destOrd="0" presId="urn:microsoft.com/office/officeart/2005/8/layout/orgChart1"/>
    <dgm:cxn modelId="{AB960E52-AAB2-4692-92BD-E2C02B512350}" type="presParOf" srcId="{B29A4B5D-9045-4167-A6B2-23B8DBD98675}" destId="{73D05F46-62A9-401D-8E5A-F160B9A2A956}" srcOrd="5" destOrd="0" presId="urn:microsoft.com/office/officeart/2005/8/layout/orgChart1"/>
    <dgm:cxn modelId="{89E40C83-7E29-43E4-B48A-6030855AB908}" type="presParOf" srcId="{73D05F46-62A9-401D-8E5A-F160B9A2A956}" destId="{9D853AB7-0CB5-410E-BC67-0525D1C10FE0}" srcOrd="0" destOrd="0" presId="urn:microsoft.com/office/officeart/2005/8/layout/orgChart1"/>
    <dgm:cxn modelId="{D499156C-CFCA-497D-AB36-F66B7247DC43}" type="presParOf" srcId="{9D853AB7-0CB5-410E-BC67-0525D1C10FE0}" destId="{29DC008E-840C-437C-8560-236AAF628F26}" srcOrd="0" destOrd="0" presId="urn:microsoft.com/office/officeart/2005/8/layout/orgChart1"/>
    <dgm:cxn modelId="{8BA70E23-CF0E-4049-B9C8-0569AA9CE3A4}" type="presParOf" srcId="{9D853AB7-0CB5-410E-BC67-0525D1C10FE0}" destId="{238C0C6F-B1D3-44A2-8443-B8B3A11542A7}" srcOrd="1" destOrd="0" presId="urn:microsoft.com/office/officeart/2005/8/layout/orgChart1"/>
    <dgm:cxn modelId="{4F659C7E-9AEB-4D17-AF33-2E414DE034F1}" type="presParOf" srcId="{73D05F46-62A9-401D-8E5A-F160B9A2A956}" destId="{F0136940-E58E-49B2-9470-8891F96C5FA6}" srcOrd="1" destOrd="0" presId="urn:microsoft.com/office/officeart/2005/8/layout/orgChart1"/>
    <dgm:cxn modelId="{FCF894BB-B506-4D30-A897-C7441DC3641A}" type="presParOf" srcId="{F0136940-E58E-49B2-9470-8891F96C5FA6}" destId="{7AD822D2-50BC-4BBB-9428-B9D220D47F23}" srcOrd="0" destOrd="0" presId="urn:microsoft.com/office/officeart/2005/8/layout/orgChart1"/>
    <dgm:cxn modelId="{1703DD63-0D74-45FE-B3D6-5F5A0BB6EBA0}" type="presParOf" srcId="{F0136940-E58E-49B2-9470-8891F96C5FA6}" destId="{D6C736F1-D09F-46A5-9A66-9420400A2386}" srcOrd="1" destOrd="0" presId="urn:microsoft.com/office/officeart/2005/8/layout/orgChart1"/>
    <dgm:cxn modelId="{12D5CCA2-585D-45B8-A643-716068966A68}" type="presParOf" srcId="{D6C736F1-D09F-46A5-9A66-9420400A2386}" destId="{7A9C9AE2-55B2-461B-B515-0A198919C623}" srcOrd="0" destOrd="0" presId="urn:microsoft.com/office/officeart/2005/8/layout/orgChart1"/>
    <dgm:cxn modelId="{DD2BF8D8-A6D1-4A21-AB7C-7055D7FD648F}" type="presParOf" srcId="{7A9C9AE2-55B2-461B-B515-0A198919C623}" destId="{5550E809-1F28-4C18-BB4D-E9D32445385A}" srcOrd="0" destOrd="0" presId="urn:microsoft.com/office/officeart/2005/8/layout/orgChart1"/>
    <dgm:cxn modelId="{F393ADFA-08C7-4859-8146-45C0890DAA42}" type="presParOf" srcId="{7A9C9AE2-55B2-461B-B515-0A198919C623}" destId="{3875908D-1872-4B59-8E49-53DF08A93F3A}" srcOrd="1" destOrd="0" presId="urn:microsoft.com/office/officeart/2005/8/layout/orgChart1"/>
    <dgm:cxn modelId="{A4385090-0B3C-4C70-B678-B86969E5DB52}" type="presParOf" srcId="{D6C736F1-D09F-46A5-9A66-9420400A2386}" destId="{71FE6163-5D47-4982-8F50-BDE87B36B0B9}" srcOrd="1" destOrd="0" presId="urn:microsoft.com/office/officeart/2005/8/layout/orgChart1"/>
    <dgm:cxn modelId="{A2485F70-C964-402C-9ABF-CB4E06C7A78E}" type="presParOf" srcId="{D6C736F1-D09F-46A5-9A66-9420400A2386}" destId="{EF14B155-D315-4124-807D-3B2FAE6DC1E2}" srcOrd="2" destOrd="0" presId="urn:microsoft.com/office/officeart/2005/8/layout/orgChart1"/>
    <dgm:cxn modelId="{DA87A59E-34FC-4EE4-AAF2-E38948FD5870}" type="presParOf" srcId="{F0136940-E58E-49B2-9470-8891F96C5FA6}" destId="{EA7AA36F-3D38-4F82-A887-BA8B01139918}" srcOrd="2" destOrd="0" presId="urn:microsoft.com/office/officeart/2005/8/layout/orgChart1"/>
    <dgm:cxn modelId="{EFB60405-D206-490B-88CB-6B4361316069}" type="presParOf" srcId="{F0136940-E58E-49B2-9470-8891F96C5FA6}" destId="{E6B3D3BB-9C9A-4524-A085-5A448562C123}" srcOrd="3" destOrd="0" presId="urn:microsoft.com/office/officeart/2005/8/layout/orgChart1"/>
    <dgm:cxn modelId="{EDCF43B0-9831-4813-A626-5C4995B25E5A}" type="presParOf" srcId="{E6B3D3BB-9C9A-4524-A085-5A448562C123}" destId="{7C81CDEE-C62C-4D4D-A3C5-18672BEFB62C}" srcOrd="0" destOrd="0" presId="urn:microsoft.com/office/officeart/2005/8/layout/orgChart1"/>
    <dgm:cxn modelId="{2213641F-5993-4ACE-9E90-A5E9FA5D2635}" type="presParOf" srcId="{7C81CDEE-C62C-4D4D-A3C5-18672BEFB62C}" destId="{DA313CE8-B3C2-405C-AB8D-8D5B4723657C}" srcOrd="0" destOrd="0" presId="urn:microsoft.com/office/officeart/2005/8/layout/orgChart1"/>
    <dgm:cxn modelId="{EF6FABF5-2D6C-4D0D-AF1F-32184ED24919}" type="presParOf" srcId="{7C81CDEE-C62C-4D4D-A3C5-18672BEFB62C}" destId="{7AECA074-C014-49B3-88BF-E3CF9F559EAF}" srcOrd="1" destOrd="0" presId="urn:microsoft.com/office/officeart/2005/8/layout/orgChart1"/>
    <dgm:cxn modelId="{C047D6C1-0A76-422C-92CA-4BF8308CC1E7}" type="presParOf" srcId="{E6B3D3BB-9C9A-4524-A085-5A448562C123}" destId="{6D3EC03A-AF82-4DD9-98B8-EE5CDFD1017E}" srcOrd="1" destOrd="0" presId="urn:microsoft.com/office/officeart/2005/8/layout/orgChart1"/>
    <dgm:cxn modelId="{955D964D-3D49-4CE0-B06D-A1157730C5DB}" type="presParOf" srcId="{E6B3D3BB-9C9A-4524-A085-5A448562C123}" destId="{C9C11F0A-9EFF-484C-B132-12BF3C117C3A}" srcOrd="2" destOrd="0" presId="urn:microsoft.com/office/officeart/2005/8/layout/orgChart1"/>
    <dgm:cxn modelId="{30EBFEDA-B675-4F1D-AF27-D263B33DFBE8}" type="presParOf" srcId="{73D05F46-62A9-401D-8E5A-F160B9A2A956}" destId="{E1231563-15BC-4E4B-A4B8-29E8F1DF8F72}" srcOrd="2" destOrd="0" presId="urn:microsoft.com/office/officeart/2005/8/layout/orgChart1"/>
    <dgm:cxn modelId="{F7B41A8E-503E-437E-8D82-8F3EEE9ECA80}" type="presParOf" srcId="{E1231563-15BC-4E4B-A4B8-29E8F1DF8F72}" destId="{FD60D531-1646-47B7-94E2-6C7C8CE831AA}" srcOrd="0" destOrd="0" presId="urn:microsoft.com/office/officeart/2005/8/layout/orgChart1"/>
    <dgm:cxn modelId="{88845DA0-3831-4665-8571-E792F80C3E14}" type="presParOf" srcId="{E1231563-15BC-4E4B-A4B8-29E8F1DF8F72}" destId="{28A8BCFE-7A03-4D15-B11D-5021AD1655DF}" srcOrd="1" destOrd="0" presId="urn:microsoft.com/office/officeart/2005/8/layout/orgChart1"/>
    <dgm:cxn modelId="{0143C502-2F67-4BBE-96D7-572FC486DF11}" type="presParOf" srcId="{28A8BCFE-7A03-4D15-B11D-5021AD1655DF}" destId="{6AB2B42C-23A9-4F76-A9F0-2EF9A1046F70}" srcOrd="0" destOrd="0" presId="urn:microsoft.com/office/officeart/2005/8/layout/orgChart1"/>
    <dgm:cxn modelId="{4945038F-73A4-417A-AD78-0ABA5E61295D}" type="presParOf" srcId="{6AB2B42C-23A9-4F76-A9F0-2EF9A1046F70}" destId="{7F02525F-EB3D-40C5-9366-F49F5EA817C8}" srcOrd="0" destOrd="0" presId="urn:microsoft.com/office/officeart/2005/8/layout/orgChart1"/>
    <dgm:cxn modelId="{48CFB9FE-5121-46A4-9414-73CFD19B2711}" type="presParOf" srcId="{6AB2B42C-23A9-4F76-A9F0-2EF9A1046F70}" destId="{197D8D98-EBD0-4EE3-9DBE-9E0267ABE4CC}" srcOrd="1" destOrd="0" presId="urn:microsoft.com/office/officeart/2005/8/layout/orgChart1"/>
    <dgm:cxn modelId="{F083CB67-9E7A-48F7-82B7-9D8B744DC0DC}" type="presParOf" srcId="{28A8BCFE-7A03-4D15-B11D-5021AD1655DF}" destId="{E0B24C73-BD51-496E-8FF3-EB79D7FC8738}" srcOrd="1" destOrd="0" presId="urn:microsoft.com/office/officeart/2005/8/layout/orgChart1"/>
    <dgm:cxn modelId="{24913F8B-2E4E-438F-A96F-ACB5C29D84FD}" type="presParOf" srcId="{28A8BCFE-7A03-4D15-B11D-5021AD1655DF}" destId="{97B9B78E-AE98-4AC8-8A72-529B2A1C1E43}" srcOrd="2" destOrd="0" presId="urn:microsoft.com/office/officeart/2005/8/layout/orgChart1"/>
    <dgm:cxn modelId="{D62CB9C7-7328-4D17-8F0C-D835712A8903}" type="presParOf" srcId="{B29A4B5D-9045-4167-A6B2-23B8DBD98675}" destId="{8CBCF2FC-824B-41E1-9B80-59C91A962E76}" srcOrd="6" destOrd="0" presId="urn:microsoft.com/office/officeart/2005/8/layout/orgChart1"/>
    <dgm:cxn modelId="{79CCD2D8-F4C3-4280-AC80-18BDC9A24EF1}" type="presParOf" srcId="{B29A4B5D-9045-4167-A6B2-23B8DBD98675}" destId="{D8B18DE2-6E78-4129-B880-DB25443B4DC9}" srcOrd="7" destOrd="0" presId="urn:microsoft.com/office/officeart/2005/8/layout/orgChart1"/>
    <dgm:cxn modelId="{C69E9C53-55D2-4FBA-B369-4EFF5BF9B94E}" type="presParOf" srcId="{D8B18DE2-6E78-4129-B880-DB25443B4DC9}" destId="{F7805C0D-CCEE-4C63-A8AF-80F9179F8448}" srcOrd="0" destOrd="0" presId="urn:microsoft.com/office/officeart/2005/8/layout/orgChart1"/>
    <dgm:cxn modelId="{D4F88582-E7DC-4D2C-9034-B24133D5B116}" type="presParOf" srcId="{F7805C0D-CCEE-4C63-A8AF-80F9179F8448}" destId="{E37E8E7F-1ADF-4BFE-ADD4-03AFA7AF96D7}" srcOrd="0" destOrd="0" presId="urn:microsoft.com/office/officeart/2005/8/layout/orgChart1"/>
    <dgm:cxn modelId="{7B7F4B79-4F20-4711-BAD8-4463D4B21A81}" type="presParOf" srcId="{F7805C0D-CCEE-4C63-A8AF-80F9179F8448}" destId="{CC85726B-3A56-4749-9047-994698FDCE72}" srcOrd="1" destOrd="0" presId="urn:microsoft.com/office/officeart/2005/8/layout/orgChart1"/>
    <dgm:cxn modelId="{D7CC6A1E-1E19-482F-823B-28EE2BB87590}" type="presParOf" srcId="{D8B18DE2-6E78-4129-B880-DB25443B4DC9}" destId="{7EC65114-E82D-45AA-AF19-BF37FB3688CF}" srcOrd="1" destOrd="0" presId="urn:microsoft.com/office/officeart/2005/8/layout/orgChart1"/>
    <dgm:cxn modelId="{4207D8D8-FB45-4C01-9959-F0CC16EECA18}" type="presParOf" srcId="{7EC65114-E82D-45AA-AF19-BF37FB3688CF}" destId="{D326E0C9-AEFC-4A5E-8B64-57536543BBB2}" srcOrd="0" destOrd="0" presId="urn:microsoft.com/office/officeart/2005/8/layout/orgChart1"/>
    <dgm:cxn modelId="{CC0A6376-F603-4F2F-8890-F37ED084E2E2}" type="presParOf" srcId="{7EC65114-E82D-45AA-AF19-BF37FB3688CF}" destId="{C173E2DF-0868-4C20-A013-89CF8CEB2CC2}" srcOrd="1" destOrd="0" presId="urn:microsoft.com/office/officeart/2005/8/layout/orgChart1"/>
    <dgm:cxn modelId="{BEAAE6F2-F40F-4E46-AC13-3AFE190728F0}" type="presParOf" srcId="{C173E2DF-0868-4C20-A013-89CF8CEB2CC2}" destId="{8BFBF5CE-78B6-4527-A248-6C99775E4825}" srcOrd="0" destOrd="0" presId="urn:microsoft.com/office/officeart/2005/8/layout/orgChart1"/>
    <dgm:cxn modelId="{20CF2B1B-D5F9-410B-B92E-F0C52635B8C0}" type="presParOf" srcId="{8BFBF5CE-78B6-4527-A248-6C99775E4825}" destId="{1CBAE350-8596-47D4-8453-C394DEB4EF3B}" srcOrd="0" destOrd="0" presId="urn:microsoft.com/office/officeart/2005/8/layout/orgChart1"/>
    <dgm:cxn modelId="{3A142117-221A-4A09-9913-60ABD18030AA}" type="presParOf" srcId="{8BFBF5CE-78B6-4527-A248-6C99775E4825}" destId="{8AC2E36D-C4F1-4A4F-A59B-823A1BA8E76E}" srcOrd="1" destOrd="0" presId="urn:microsoft.com/office/officeart/2005/8/layout/orgChart1"/>
    <dgm:cxn modelId="{26404705-81FB-4F4C-85AB-333F9506795A}" type="presParOf" srcId="{C173E2DF-0868-4C20-A013-89CF8CEB2CC2}" destId="{EB65B66D-51C6-4567-A9E9-CB1BE287E26B}" srcOrd="1" destOrd="0" presId="urn:microsoft.com/office/officeart/2005/8/layout/orgChart1"/>
    <dgm:cxn modelId="{0F16435C-D592-4772-B9EF-3BFFE54027ED}" type="presParOf" srcId="{C173E2DF-0868-4C20-A013-89CF8CEB2CC2}" destId="{D92E69A5-7FA9-4EE3-A712-8D7F4B0C7101}" srcOrd="2" destOrd="0" presId="urn:microsoft.com/office/officeart/2005/8/layout/orgChart1"/>
    <dgm:cxn modelId="{04C16B99-6DD4-4A53-BE05-05D8F79282E2}" type="presParOf" srcId="{7EC65114-E82D-45AA-AF19-BF37FB3688CF}" destId="{81072571-C4C4-48EE-8B50-ED719FAF9F4C}" srcOrd="2" destOrd="0" presId="urn:microsoft.com/office/officeart/2005/8/layout/orgChart1"/>
    <dgm:cxn modelId="{66C20F71-CF32-4D2C-BD32-7CB44DCE012F}" type="presParOf" srcId="{7EC65114-E82D-45AA-AF19-BF37FB3688CF}" destId="{117F298B-09CB-40AD-8575-1C9F2DEEB4AD}" srcOrd="3" destOrd="0" presId="urn:microsoft.com/office/officeart/2005/8/layout/orgChart1"/>
    <dgm:cxn modelId="{7F99A330-A782-4229-8DD4-97572A4DA44C}" type="presParOf" srcId="{117F298B-09CB-40AD-8575-1C9F2DEEB4AD}" destId="{CFADD298-6BF7-41EF-86A3-31C8F270B273}" srcOrd="0" destOrd="0" presId="urn:microsoft.com/office/officeart/2005/8/layout/orgChart1"/>
    <dgm:cxn modelId="{A5032A06-DC42-4B88-96BD-AF09D6D3A9D8}" type="presParOf" srcId="{CFADD298-6BF7-41EF-86A3-31C8F270B273}" destId="{750AA91F-8425-48CF-A8F9-C3CDCB46EAED}" srcOrd="0" destOrd="0" presId="urn:microsoft.com/office/officeart/2005/8/layout/orgChart1"/>
    <dgm:cxn modelId="{29E68E16-8F7F-46C3-A974-377D90E2303A}" type="presParOf" srcId="{CFADD298-6BF7-41EF-86A3-31C8F270B273}" destId="{7798A3FA-0314-4C4A-ABAD-470FD75566B9}" srcOrd="1" destOrd="0" presId="urn:microsoft.com/office/officeart/2005/8/layout/orgChart1"/>
    <dgm:cxn modelId="{5C0190D2-67D1-45D2-9548-FF234E77CBFE}" type="presParOf" srcId="{117F298B-09CB-40AD-8575-1C9F2DEEB4AD}" destId="{4ED80E7F-E6D4-4138-AEF4-1D75D265FF27}" srcOrd="1" destOrd="0" presId="urn:microsoft.com/office/officeart/2005/8/layout/orgChart1"/>
    <dgm:cxn modelId="{F8EB97AE-A593-4C8A-B436-66812DDAC497}" type="presParOf" srcId="{117F298B-09CB-40AD-8575-1C9F2DEEB4AD}" destId="{B5339DA7-94E8-48B8-9272-6795D0FBE47D}" srcOrd="2" destOrd="0" presId="urn:microsoft.com/office/officeart/2005/8/layout/orgChart1"/>
    <dgm:cxn modelId="{4533BF91-F316-434A-8BC6-65B9CA6C1B10}" type="presParOf" srcId="{7EC65114-E82D-45AA-AF19-BF37FB3688CF}" destId="{C3DD8562-74F4-46E4-875A-A7316FC6926A}" srcOrd="4" destOrd="0" presId="urn:microsoft.com/office/officeart/2005/8/layout/orgChart1"/>
    <dgm:cxn modelId="{52E5E67F-DD61-4EE5-9E18-C347E79DEDEE}" type="presParOf" srcId="{7EC65114-E82D-45AA-AF19-BF37FB3688CF}" destId="{06E0AD02-152F-4C22-8110-86546689B942}" srcOrd="5" destOrd="0" presId="urn:microsoft.com/office/officeart/2005/8/layout/orgChart1"/>
    <dgm:cxn modelId="{15DCC9C4-872D-44D2-ACDE-123962C9E756}" type="presParOf" srcId="{06E0AD02-152F-4C22-8110-86546689B942}" destId="{20D04706-41B5-4F4C-BACD-55079F812D25}" srcOrd="0" destOrd="0" presId="urn:microsoft.com/office/officeart/2005/8/layout/orgChart1"/>
    <dgm:cxn modelId="{3C20C72C-C252-4517-8F41-B14728A1AE74}" type="presParOf" srcId="{20D04706-41B5-4F4C-BACD-55079F812D25}" destId="{46D4284C-F23E-414A-A5A8-592A49ECF5D5}" srcOrd="0" destOrd="0" presId="urn:microsoft.com/office/officeart/2005/8/layout/orgChart1"/>
    <dgm:cxn modelId="{15F6B072-CB09-4226-9BAC-37C1874555F1}" type="presParOf" srcId="{20D04706-41B5-4F4C-BACD-55079F812D25}" destId="{DBFA2FEE-8EB7-4FC9-A2DB-A4C2BCF0F798}" srcOrd="1" destOrd="0" presId="urn:microsoft.com/office/officeart/2005/8/layout/orgChart1"/>
    <dgm:cxn modelId="{23BE1186-AE69-4DB5-859A-65FF3F803154}" type="presParOf" srcId="{06E0AD02-152F-4C22-8110-86546689B942}" destId="{6E1659D3-9E92-4DD0-926F-6324F00D2F7C}" srcOrd="1" destOrd="0" presId="urn:microsoft.com/office/officeart/2005/8/layout/orgChart1"/>
    <dgm:cxn modelId="{12F6C0F4-BA80-40C5-A767-AA3C5F18649C}" type="presParOf" srcId="{06E0AD02-152F-4C22-8110-86546689B942}" destId="{4E9EC83A-61D7-410F-B143-9DDFCFD68017}" srcOrd="2" destOrd="0" presId="urn:microsoft.com/office/officeart/2005/8/layout/orgChart1"/>
    <dgm:cxn modelId="{2EDAEC45-C0B4-42F9-9B32-3245F49A1952}" type="presParOf" srcId="{7EC65114-E82D-45AA-AF19-BF37FB3688CF}" destId="{9C095F3A-F14C-4A29-877A-6FC73E694360}" srcOrd="6" destOrd="0" presId="urn:microsoft.com/office/officeart/2005/8/layout/orgChart1"/>
    <dgm:cxn modelId="{FB31E7FE-8071-4EEA-8496-51695C0DA485}" type="presParOf" srcId="{7EC65114-E82D-45AA-AF19-BF37FB3688CF}" destId="{906CBB85-65D8-4AD1-9EF1-A2986CAD62A5}" srcOrd="7" destOrd="0" presId="urn:microsoft.com/office/officeart/2005/8/layout/orgChart1"/>
    <dgm:cxn modelId="{E417F831-E659-4D2A-A05A-8B6A84AF61E5}" type="presParOf" srcId="{906CBB85-65D8-4AD1-9EF1-A2986CAD62A5}" destId="{0A97F90A-494E-4A55-BB2F-634D49D15E46}" srcOrd="0" destOrd="0" presId="urn:microsoft.com/office/officeart/2005/8/layout/orgChart1"/>
    <dgm:cxn modelId="{8CB51E25-C559-4801-A813-DA6D32F8E7D1}" type="presParOf" srcId="{0A97F90A-494E-4A55-BB2F-634D49D15E46}" destId="{019A954C-BFD5-4D9B-B3B2-881F48EA2284}" srcOrd="0" destOrd="0" presId="urn:microsoft.com/office/officeart/2005/8/layout/orgChart1"/>
    <dgm:cxn modelId="{D46A21C4-E207-4BAC-965B-35563A0D804F}" type="presParOf" srcId="{0A97F90A-494E-4A55-BB2F-634D49D15E46}" destId="{323C04B6-CDDB-4F94-AF96-12D1B495D7F5}" srcOrd="1" destOrd="0" presId="urn:microsoft.com/office/officeart/2005/8/layout/orgChart1"/>
    <dgm:cxn modelId="{AF581C55-090D-45BB-AE4B-9317066D80DB}" type="presParOf" srcId="{906CBB85-65D8-4AD1-9EF1-A2986CAD62A5}" destId="{61E4AA0C-5E35-470D-90D0-9A7DD875CCAD}" srcOrd="1" destOrd="0" presId="urn:microsoft.com/office/officeart/2005/8/layout/orgChart1"/>
    <dgm:cxn modelId="{AD29CB10-7FB0-4E15-A0DD-C26AE904ED03}" type="presParOf" srcId="{906CBB85-65D8-4AD1-9EF1-A2986CAD62A5}" destId="{0880A2D9-CE57-4013-9AF6-5CC2BECE95B3}" srcOrd="2" destOrd="0" presId="urn:microsoft.com/office/officeart/2005/8/layout/orgChart1"/>
    <dgm:cxn modelId="{F7A8B203-1F89-476E-907E-EF0E7834F745}" type="presParOf" srcId="{D8B18DE2-6E78-4129-B880-DB25443B4DC9}" destId="{797BC6C6-7766-4A46-A3E6-E148AAF4153F}" srcOrd="2" destOrd="0" presId="urn:microsoft.com/office/officeart/2005/8/layout/orgChart1"/>
    <dgm:cxn modelId="{E870559F-A9F8-439D-9E7B-98DA456E50CA}" type="presParOf" srcId="{797BC6C6-7766-4A46-A3E6-E148AAF4153F}" destId="{CE23F199-2D56-4CBE-A77F-0D973E727AB8}" srcOrd="0" destOrd="0" presId="urn:microsoft.com/office/officeart/2005/8/layout/orgChart1"/>
    <dgm:cxn modelId="{608528CD-71FE-4B03-868F-9448BAD66C6C}" type="presParOf" srcId="{797BC6C6-7766-4A46-A3E6-E148AAF4153F}" destId="{E697D0C0-9C23-46BA-9A6E-95253D1FE10D}" srcOrd="1" destOrd="0" presId="urn:microsoft.com/office/officeart/2005/8/layout/orgChart1"/>
    <dgm:cxn modelId="{CADE72D3-A472-4004-B48A-B36C3B730576}" type="presParOf" srcId="{E697D0C0-9C23-46BA-9A6E-95253D1FE10D}" destId="{D29B6831-EF39-4932-9803-9BB980F7C0D4}" srcOrd="0" destOrd="0" presId="urn:microsoft.com/office/officeart/2005/8/layout/orgChart1"/>
    <dgm:cxn modelId="{99611651-0F4C-4393-BC93-351790B2D138}" type="presParOf" srcId="{D29B6831-EF39-4932-9803-9BB980F7C0D4}" destId="{43E1744F-EAEA-42B7-AD05-7644C84A9220}" srcOrd="0" destOrd="0" presId="urn:microsoft.com/office/officeart/2005/8/layout/orgChart1"/>
    <dgm:cxn modelId="{9FA11A85-750E-4856-B00A-C3BC79733F64}" type="presParOf" srcId="{D29B6831-EF39-4932-9803-9BB980F7C0D4}" destId="{D2F0B62F-79CF-4106-80F8-192A248F9837}" srcOrd="1" destOrd="0" presId="urn:microsoft.com/office/officeart/2005/8/layout/orgChart1"/>
    <dgm:cxn modelId="{983949C4-81B1-4D30-A894-EFE5191FC0CF}" type="presParOf" srcId="{E697D0C0-9C23-46BA-9A6E-95253D1FE10D}" destId="{C686A4C7-4970-454E-971D-7F0C49CFF58E}" srcOrd="1" destOrd="0" presId="urn:microsoft.com/office/officeart/2005/8/layout/orgChart1"/>
    <dgm:cxn modelId="{02D718F7-2D72-4FDD-84E9-EBAD22C96D4D}" type="presParOf" srcId="{E697D0C0-9C23-46BA-9A6E-95253D1FE10D}" destId="{2253844A-2BB1-4232-98D5-5D74855B5786}" srcOrd="2" destOrd="0" presId="urn:microsoft.com/office/officeart/2005/8/layout/orgChart1"/>
    <dgm:cxn modelId="{7D4C715D-C07A-48D9-B583-2CE3D272B0C7}" type="presParOf" srcId="{B29A4B5D-9045-4167-A6B2-23B8DBD98675}" destId="{E611F347-8638-4FD4-8C67-F408A957F416}" srcOrd="8" destOrd="0" presId="urn:microsoft.com/office/officeart/2005/8/layout/orgChart1"/>
    <dgm:cxn modelId="{841EBC4E-03CE-41BE-A9CB-9F6BBC7F4A63}" type="presParOf" srcId="{B29A4B5D-9045-4167-A6B2-23B8DBD98675}" destId="{EE67CE13-47B2-4AB7-8586-3B40EB4F7FE7}" srcOrd="9" destOrd="0" presId="urn:microsoft.com/office/officeart/2005/8/layout/orgChart1"/>
    <dgm:cxn modelId="{56B9A407-6FEE-423E-BB20-3401AEC7D4DB}" type="presParOf" srcId="{EE67CE13-47B2-4AB7-8586-3B40EB4F7FE7}" destId="{075D3C06-D7C5-421A-BA5D-339222324862}" srcOrd="0" destOrd="0" presId="urn:microsoft.com/office/officeart/2005/8/layout/orgChart1"/>
    <dgm:cxn modelId="{2A98BDC0-DCF3-49AD-9863-7037D2B36058}" type="presParOf" srcId="{075D3C06-D7C5-421A-BA5D-339222324862}" destId="{F2188768-9927-4E3E-8B4D-B7C3937006ED}" srcOrd="0" destOrd="0" presId="urn:microsoft.com/office/officeart/2005/8/layout/orgChart1"/>
    <dgm:cxn modelId="{3A43DD73-5114-4D69-84A0-868D3B8EB6C2}" type="presParOf" srcId="{075D3C06-D7C5-421A-BA5D-339222324862}" destId="{B4605B49-14BE-47C9-BD86-844D87A591EE}" srcOrd="1" destOrd="0" presId="urn:microsoft.com/office/officeart/2005/8/layout/orgChart1"/>
    <dgm:cxn modelId="{FCAAF97A-A50A-482E-870D-E6B8AD618BD0}" type="presParOf" srcId="{EE67CE13-47B2-4AB7-8586-3B40EB4F7FE7}" destId="{AF2EE62B-C8BA-4C18-944B-34E1DAF69E2A}" srcOrd="1" destOrd="0" presId="urn:microsoft.com/office/officeart/2005/8/layout/orgChart1"/>
    <dgm:cxn modelId="{A43F650F-FC1D-4E77-A69A-5C63C4F03AAE}" type="presParOf" srcId="{AF2EE62B-C8BA-4C18-944B-34E1DAF69E2A}" destId="{13297BBE-C5B0-4EB0-ADC6-A1F270FE224A}" srcOrd="0" destOrd="0" presId="urn:microsoft.com/office/officeart/2005/8/layout/orgChart1"/>
    <dgm:cxn modelId="{FD291715-432F-4CB2-8AA1-8C287158FA7E}" type="presParOf" srcId="{AF2EE62B-C8BA-4C18-944B-34E1DAF69E2A}" destId="{6D24C043-6867-4F03-8634-01477C21844F}" srcOrd="1" destOrd="0" presId="urn:microsoft.com/office/officeart/2005/8/layout/orgChart1"/>
    <dgm:cxn modelId="{5FD4F3A4-2F92-464E-9E71-83269ED6D65A}" type="presParOf" srcId="{6D24C043-6867-4F03-8634-01477C21844F}" destId="{7699C963-4173-414D-825A-73E2371CE97F}" srcOrd="0" destOrd="0" presId="urn:microsoft.com/office/officeart/2005/8/layout/orgChart1"/>
    <dgm:cxn modelId="{46A4DEF1-463D-46A2-B28F-BCA7A755EE8F}" type="presParOf" srcId="{7699C963-4173-414D-825A-73E2371CE97F}" destId="{2DD13974-A4AB-4FEE-A0BE-E24D69029721}" srcOrd="0" destOrd="0" presId="urn:microsoft.com/office/officeart/2005/8/layout/orgChart1"/>
    <dgm:cxn modelId="{FDD00841-F0FE-4E0A-BE4A-FE7F310C86DC}" type="presParOf" srcId="{7699C963-4173-414D-825A-73E2371CE97F}" destId="{453E26F7-6A5D-411A-9A02-10A7910BEE5E}" srcOrd="1" destOrd="0" presId="urn:microsoft.com/office/officeart/2005/8/layout/orgChart1"/>
    <dgm:cxn modelId="{126E7B94-1703-426D-A87F-DE97BCC589D1}" type="presParOf" srcId="{6D24C043-6867-4F03-8634-01477C21844F}" destId="{DD59CB1F-C9C3-4CC9-A943-4E526035146E}" srcOrd="1" destOrd="0" presId="urn:microsoft.com/office/officeart/2005/8/layout/orgChart1"/>
    <dgm:cxn modelId="{9FB6F746-C24B-4310-90F6-0EE8E2FACA12}" type="presParOf" srcId="{6D24C043-6867-4F03-8634-01477C21844F}" destId="{F1E71ED0-3D1F-4579-BDE2-74C3B89531E3}" srcOrd="2" destOrd="0" presId="urn:microsoft.com/office/officeart/2005/8/layout/orgChart1"/>
    <dgm:cxn modelId="{1B3443CC-29B2-47B9-8084-18E302B1F23A}" type="presParOf" srcId="{AF2EE62B-C8BA-4C18-944B-34E1DAF69E2A}" destId="{D365B8BC-FB56-4919-B473-32BC3F36BF6F}" srcOrd="2" destOrd="0" presId="urn:microsoft.com/office/officeart/2005/8/layout/orgChart1"/>
    <dgm:cxn modelId="{08D62DF9-AFFD-4AA9-9471-648EDBD169A6}" type="presParOf" srcId="{AF2EE62B-C8BA-4C18-944B-34E1DAF69E2A}" destId="{93D5A525-F0FA-4A11-8F14-286072F26FB8}" srcOrd="3" destOrd="0" presId="urn:microsoft.com/office/officeart/2005/8/layout/orgChart1"/>
    <dgm:cxn modelId="{5476E47E-84CE-4A76-9698-FAD835FB800C}" type="presParOf" srcId="{93D5A525-F0FA-4A11-8F14-286072F26FB8}" destId="{97A595C0-3F80-473A-A20A-BFDAC1287E36}" srcOrd="0" destOrd="0" presId="urn:microsoft.com/office/officeart/2005/8/layout/orgChart1"/>
    <dgm:cxn modelId="{419965E5-3000-478B-9A80-2B4B9779E1DC}" type="presParOf" srcId="{97A595C0-3F80-473A-A20A-BFDAC1287E36}" destId="{643FFFD7-E182-4E17-9F9E-647F1E46599E}" srcOrd="0" destOrd="0" presId="urn:microsoft.com/office/officeart/2005/8/layout/orgChart1"/>
    <dgm:cxn modelId="{3B4EAA2E-A043-49E7-910B-6E591AFC4BA1}" type="presParOf" srcId="{97A595C0-3F80-473A-A20A-BFDAC1287E36}" destId="{3C81018B-8ABC-4581-924D-23DDCB0C9325}" srcOrd="1" destOrd="0" presId="urn:microsoft.com/office/officeart/2005/8/layout/orgChart1"/>
    <dgm:cxn modelId="{ACF7A469-8087-4F98-B60D-1CA46AB14F53}" type="presParOf" srcId="{93D5A525-F0FA-4A11-8F14-286072F26FB8}" destId="{12D85F20-4AF2-4752-8940-126D2A6383FF}" srcOrd="1" destOrd="0" presId="urn:microsoft.com/office/officeart/2005/8/layout/orgChart1"/>
    <dgm:cxn modelId="{F6BE9D3D-CE4A-4AEF-A686-6741B74AFF57}" type="presParOf" srcId="{93D5A525-F0FA-4A11-8F14-286072F26FB8}" destId="{81008C7B-936D-441C-AA17-116DFA419684}" srcOrd="2" destOrd="0" presId="urn:microsoft.com/office/officeart/2005/8/layout/orgChart1"/>
    <dgm:cxn modelId="{3DEA65A2-DEE6-4ED0-955B-77C63A1FAEB9}" type="presParOf" srcId="{EE67CE13-47B2-4AB7-8586-3B40EB4F7FE7}" destId="{9BEBB593-F691-4FB8-8A46-812C128C722B}" srcOrd="2" destOrd="0" presId="urn:microsoft.com/office/officeart/2005/8/layout/orgChart1"/>
    <dgm:cxn modelId="{4FD7FFF3-E36E-425E-9312-B0DF5740415E}" type="presParOf" srcId="{9BEBB593-F691-4FB8-8A46-812C128C722B}" destId="{0A6A002E-9B74-43FB-B0F4-FBBA3E08DD35}" srcOrd="0" destOrd="0" presId="urn:microsoft.com/office/officeart/2005/8/layout/orgChart1"/>
    <dgm:cxn modelId="{39B19C4B-4374-4042-8276-E685DAA74FF5}" type="presParOf" srcId="{9BEBB593-F691-4FB8-8A46-812C128C722B}" destId="{93127703-477F-449A-B0A3-4C822D8917E6}" srcOrd="1" destOrd="0" presId="urn:microsoft.com/office/officeart/2005/8/layout/orgChart1"/>
    <dgm:cxn modelId="{DD04EC39-F999-46CC-B746-D6316ECB5B0C}" type="presParOf" srcId="{93127703-477F-449A-B0A3-4C822D8917E6}" destId="{4FA0735E-0DD7-4937-8E4C-345CA1C345B8}" srcOrd="0" destOrd="0" presId="urn:microsoft.com/office/officeart/2005/8/layout/orgChart1"/>
    <dgm:cxn modelId="{4D9AD135-7FEC-401C-9FBE-582E5E7228DE}" type="presParOf" srcId="{4FA0735E-0DD7-4937-8E4C-345CA1C345B8}" destId="{DBF519ED-339C-4166-81C8-E63D9EF8960A}" srcOrd="0" destOrd="0" presId="urn:microsoft.com/office/officeart/2005/8/layout/orgChart1"/>
    <dgm:cxn modelId="{2EF47DD2-8E7C-4825-B7EC-ABA9A76ED57D}" type="presParOf" srcId="{4FA0735E-0DD7-4937-8E4C-345CA1C345B8}" destId="{99865CB6-07EA-4EE9-969B-81D8D43AE015}" srcOrd="1" destOrd="0" presId="urn:microsoft.com/office/officeart/2005/8/layout/orgChart1"/>
    <dgm:cxn modelId="{9734D4C5-BC33-4B27-A9DB-47C0CAD2801B}" type="presParOf" srcId="{93127703-477F-449A-B0A3-4C822D8917E6}" destId="{E8A527AB-8E53-4253-849F-1DBE5B6ECCF4}" srcOrd="1" destOrd="0" presId="urn:microsoft.com/office/officeart/2005/8/layout/orgChart1"/>
    <dgm:cxn modelId="{69878EA4-2D3C-4E75-9FF7-36953E145D0B}" type="presParOf" srcId="{93127703-477F-449A-B0A3-4C822D8917E6}" destId="{62F3EA43-16AB-4AB4-B488-FC949338DE99}" srcOrd="2" destOrd="0" presId="urn:microsoft.com/office/officeart/2005/8/layout/orgChart1"/>
    <dgm:cxn modelId="{FF251E5C-5DCE-42D3-B4A5-95B78867B543}" type="presParOf" srcId="{BA9ECCC0-199C-49CF-AFEC-EFBFECA6008D}" destId="{A1292B26-C51D-4E6B-A70D-A4729379EA9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C55CB8A-5C54-4E55-8EAB-A4ED41355DC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92F484-DAE3-4E3E-815B-12675EECD894}" type="pres">
      <dgm:prSet presAssocID="{4C55CB8A-5C54-4E55-8EAB-A4ED41355DC3}" presName="diagram" presStyleCnt="0">
        <dgm:presLayoutVars>
          <dgm:dir/>
          <dgm:resizeHandles val="exact"/>
        </dgm:presLayoutVars>
      </dgm:prSet>
      <dgm:spPr/>
    </dgm:pt>
  </dgm:ptLst>
  <dgm:cxnLst>
    <dgm:cxn modelId="{CE084073-F597-4C87-BA75-EF7D34132A0C}" type="presOf" srcId="{4C55CB8A-5C54-4E55-8EAB-A4ED41355DC3}" destId="{D192F484-DAE3-4E3E-815B-12675EECD894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C69EBAE-F86E-466B-A019-371F49B07CB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AAFE46D-C8AB-4573-89FD-88F9E29296D2}">
      <dgm:prSet phldrT="[Text]" custT="1"/>
      <dgm:spPr/>
      <dgm:t>
        <a:bodyPr/>
        <a:lstStyle/>
        <a:p>
          <a:r>
            <a:rPr lang="en-US" sz="1800" dirty="0"/>
            <a:t>Generic IoT System</a:t>
          </a:r>
        </a:p>
      </dgm:t>
    </dgm:pt>
    <dgm:pt modelId="{39B90F8E-4518-49E2-9609-D6F7A50A2CCF}" type="parTrans" cxnId="{57691A2F-B352-49A8-A810-C86F6F45C905}">
      <dgm:prSet/>
      <dgm:spPr/>
      <dgm:t>
        <a:bodyPr/>
        <a:lstStyle/>
        <a:p>
          <a:endParaRPr lang="en-US" sz="1400"/>
        </a:p>
      </dgm:t>
    </dgm:pt>
    <dgm:pt modelId="{341B3230-3AD3-4D8F-867D-E64741A033D9}" type="sibTrans" cxnId="{57691A2F-B352-49A8-A810-C86F6F45C905}">
      <dgm:prSet/>
      <dgm:spPr/>
      <dgm:t>
        <a:bodyPr/>
        <a:lstStyle/>
        <a:p>
          <a:endParaRPr lang="en-US" sz="1400"/>
        </a:p>
      </dgm:t>
    </dgm:pt>
    <dgm:pt modelId="{4FDAF1C3-84F9-4ED9-A23C-1D3477834556}">
      <dgm:prSet phldrT="[Text]" custT="1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Arduino (1)</a:t>
          </a:r>
        </a:p>
      </dgm:t>
    </dgm:pt>
    <dgm:pt modelId="{571334A8-5DDD-4DCA-BDA7-C8EF8AF60810}" type="parTrans" cxnId="{30140455-EEB2-4F66-BB01-BFDB00BC8EF3}">
      <dgm:prSet/>
      <dgm:spPr/>
      <dgm:t>
        <a:bodyPr/>
        <a:lstStyle/>
        <a:p>
          <a:endParaRPr lang="en-US" sz="1400"/>
        </a:p>
      </dgm:t>
    </dgm:pt>
    <dgm:pt modelId="{72E4E0B4-433A-47C6-96A3-123CF5D06A9F}" type="sibTrans" cxnId="{30140455-EEB2-4F66-BB01-BFDB00BC8EF3}">
      <dgm:prSet/>
      <dgm:spPr/>
      <dgm:t>
        <a:bodyPr/>
        <a:lstStyle/>
        <a:p>
          <a:endParaRPr lang="en-US" sz="1400"/>
        </a:p>
      </dgm:t>
    </dgm:pt>
    <dgm:pt modelId="{93FD6D89-45CD-45FB-B93A-8BBED60BF636}">
      <dgm:prSet phldrT="[Text]" custT="1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Arduino (2)</a:t>
          </a:r>
        </a:p>
      </dgm:t>
    </dgm:pt>
    <dgm:pt modelId="{1582A6B8-A642-47FA-850A-3C93408D0BBE}" type="parTrans" cxnId="{BB153F38-6274-41EE-9E0A-1E53567E0ADD}">
      <dgm:prSet/>
      <dgm:spPr/>
      <dgm:t>
        <a:bodyPr/>
        <a:lstStyle/>
        <a:p>
          <a:endParaRPr lang="en-US" sz="1400"/>
        </a:p>
      </dgm:t>
    </dgm:pt>
    <dgm:pt modelId="{63D953D6-5ADE-41B7-AE26-DAF9E1307FDC}" type="sibTrans" cxnId="{BB153F38-6274-41EE-9E0A-1E53567E0ADD}">
      <dgm:prSet/>
      <dgm:spPr/>
      <dgm:t>
        <a:bodyPr/>
        <a:lstStyle/>
        <a:p>
          <a:endParaRPr lang="en-US" sz="1400"/>
        </a:p>
      </dgm:t>
    </dgm:pt>
    <dgm:pt modelId="{460B7077-800A-46BE-B8D8-4072B4E5A7E0}">
      <dgm:prSet phldrT="[Text]" custT="1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Arduino (3)</a:t>
          </a:r>
        </a:p>
      </dgm:t>
    </dgm:pt>
    <dgm:pt modelId="{F0DEF9D8-EEF7-4145-B9C7-E46FEF1DEE95}" type="parTrans" cxnId="{78D192D3-B728-4D21-9054-F7FF335A5D1B}">
      <dgm:prSet/>
      <dgm:spPr/>
      <dgm:t>
        <a:bodyPr/>
        <a:lstStyle/>
        <a:p>
          <a:endParaRPr lang="en-US" sz="1400"/>
        </a:p>
      </dgm:t>
    </dgm:pt>
    <dgm:pt modelId="{30D0FFB4-8CE7-4F24-A6AF-AE8AD5649D2D}" type="sibTrans" cxnId="{78D192D3-B728-4D21-9054-F7FF335A5D1B}">
      <dgm:prSet/>
      <dgm:spPr/>
      <dgm:t>
        <a:bodyPr/>
        <a:lstStyle/>
        <a:p>
          <a:endParaRPr lang="en-US" sz="1400"/>
        </a:p>
      </dgm:t>
    </dgm:pt>
    <dgm:pt modelId="{0B589AEC-E9B7-44EC-B219-34A587462314}">
      <dgm:prSet phldrT="[Text]"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Sensor (2)</a:t>
          </a:r>
        </a:p>
      </dgm:t>
    </dgm:pt>
    <dgm:pt modelId="{7BA4D974-F4C7-4229-9A4C-B016E65BEC2F}" type="parTrans" cxnId="{347F473E-0A82-4C3B-82DD-7DE2EC162B83}">
      <dgm:prSet/>
      <dgm:spPr/>
      <dgm:t>
        <a:bodyPr/>
        <a:lstStyle/>
        <a:p>
          <a:endParaRPr lang="en-US" sz="1400"/>
        </a:p>
      </dgm:t>
    </dgm:pt>
    <dgm:pt modelId="{37DC63F9-1D6E-4093-9783-990E84FACF4E}" type="sibTrans" cxnId="{347F473E-0A82-4C3B-82DD-7DE2EC162B83}">
      <dgm:prSet/>
      <dgm:spPr/>
      <dgm:t>
        <a:bodyPr/>
        <a:lstStyle/>
        <a:p>
          <a:endParaRPr lang="en-US" sz="1400"/>
        </a:p>
      </dgm:t>
    </dgm:pt>
    <dgm:pt modelId="{D422A060-2B20-4A1F-9D73-841CDEB7E686}">
      <dgm:prSet phldrT="[Text]"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Sensor (1)</a:t>
          </a:r>
        </a:p>
      </dgm:t>
    </dgm:pt>
    <dgm:pt modelId="{6E020AC2-77E1-4FD6-9A51-E396754A71B5}" type="parTrans" cxnId="{A7A5B057-C6B3-4171-BE41-0FA0435AEF34}">
      <dgm:prSet/>
      <dgm:spPr/>
      <dgm:t>
        <a:bodyPr/>
        <a:lstStyle/>
        <a:p>
          <a:endParaRPr lang="en-US" sz="1400"/>
        </a:p>
      </dgm:t>
    </dgm:pt>
    <dgm:pt modelId="{53BC69DD-C8BB-49D7-AFE5-63310ADD279A}" type="sibTrans" cxnId="{A7A5B057-C6B3-4171-BE41-0FA0435AEF34}">
      <dgm:prSet/>
      <dgm:spPr/>
      <dgm:t>
        <a:bodyPr/>
        <a:lstStyle/>
        <a:p>
          <a:endParaRPr lang="en-US" sz="1400"/>
        </a:p>
      </dgm:t>
    </dgm:pt>
    <dgm:pt modelId="{B7FD5C8C-C391-4E36-9F61-F3E3B5937910}" type="asst">
      <dgm:prSet custT="1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en-US" sz="1400" dirty="0">
              <a:solidFill>
                <a:schemeClr val="tx1"/>
              </a:solidFill>
            </a:rPr>
            <a:t>Rachel</a:t>
          </a:r>
        </a:p>
      </dgm:t>
    </dgm:pt>
    <dgm:pt modelId="{EF3707D1-7B6E-45B1-B689-A43CB71D051A}" type="parTrans" cxnId="{F5756396-4FE8-49A9-AA2A-41FF99CFEC09}">
      <dgm:prSet/>
      <dgm:spPr/>
      <dgm:t>
        <a:bodyPr/>
        <a:lstStyle/>
        <a:p>
          <a:endParaRPr lang="en-US" sz="1400"/>
        </a:p>
      </dgm:t>
    </dgm:pt>
    <dgm:pt modelId="{90560167-36F5-48E7-BDC8-57B9A898FFCA}" type="sibTrans" cxnId="{F5756396-4FE8-49A9-AA2A-41FF99CFEC09}">
      <dgm:prSet/>
      <dgm:spPr/>
      <dgm:t>
        <a:bodyPr/>
        <a:lstStyle/>
        <a:p>
          <a:endParaRPr lang="en-US" sz="1400"/>
        </a:p>
      </dgm:t>
    </dgm:pt>
    <dgm:pt modelId="{7D206336-556A-4B3C-9DDF-EE8C78F428F2}">
      <dgm:prSet phldrT="[Text]" custT="1"/>
      <dgm:spPr>
        <a:solidFill>
          <a:schemeClr val="accent3">
            <a:lumMod val="75000"/>
          </a:schemeClr>
        </a:solidFill>
        <a:ln w="381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n-US" sz="14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Sensor</a:t>
          </a:r>
          <a:r>
            <a:rPr lang="en-US" sz="1400" kern="1200" dirty="0"/>
            <a:t> (3)</a:t>
          </a:r>
          <a:endParaRPr lang="en-US" sz="1400" kern="1200" dirty="0">
            <a:solidFill>
              <a:prstClr val="white"/>
            </a:solidFill>
            <a:latin typeface="Aptos" panose="02110004020202020204"/>
            <a:ea typeface="+mn-ea"/>
            <a:cs typeface="+mn-cs"/>
          </a:endParaRPr>
        </a:p>
      </dgm:t>
    </dgm:pt>
    <dgm:pt modelId="{10F7EA23-A1F6-4E62-ACFB-1A8038B02E93}" type="parTrans" cxnId="{6CA0288A-05FB-473E-A655-69EF78308952}">
      <dgm:prSet/>
      <dgm:spPr/>
      <dgm:t>
        <a:bodyPr/>
        <a:lstStyle/>
        <a:p>
          <a:endParaRPr lang="en-US" sz="1400"/>
        </a:p>
      </dgm:t>
    </dgm:pt>
    <dgm:pt modelId="{4CB9B8B1-ADCD-488E-A130-BF399A6FEAF2}" type="sibTrans" cxnId="{6CA0288A-05FB-473E-A655-69EF78308952}">
      <dgm:prSet/>
      <dgm:spPr/>
      <dgm:t>
        <a:bodyPr/>
        <a:lstStyle/>
        <a:p>
          <a:endParaRPr lang="en-US" sz="1400"/>
        </a:p>
      </dgm:t>
    </dgm:pt>
    <dgm:pt modelId="{E5F519AE-DB00-4357-A022-EFB6A5F0D8E4}">
      <dgm:prSet phldrT="[Text]"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Sensor (4)</a:t>
          </a:r>
        </a:p>
      </dgm:t>
    </dgm:pt>
    <dgm:pt modelId="{C4682042-7FBA-458C-8F17-9CD62C368A73}" type="parTrans" cxnId="{2BF9DFC0-02A0-4F3D-90C2-7DA3CFD94A9D}">
      <dgm:prSet/>
      <dgm:spPr/>
      <dgm:t>
        <a:bodyPr/>
        <a:lstStyle/>
        <a:p>
          <a:endParaRPr lang="en-US" sz="1400"/>
        </a:p>
      </dgm:t>
    </dgm:pt>
    <dgm:pt modelId="{4CACF38F-6741-4185-B202-BE6DACEFDA01}" type="sibTrans" cxnId="{2BF9DFC0-02A0-4F3D-90C2-7DA3CFD94A9D}">
      <dgm:prSet/>
      <dgm:spPr/>
      <dgm:t>
        <a:bodyPr/>
        <a:lstStyle/>
        <a:p>
          <a:endParaRPr lang="en-US" sz="1400"/>
        </a:p>
      </dgm:t>
    </dgm:pt>
    <dgm:pt modelId="{4B792DE3-922E-412A-8BA8-3086BC7E12A7}" type="asst">
      <dgm:prSet custT="1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en-US" sz="1400" dirty="0">
              <a:solidFill>
                <a:schemeClr val="tx1"/>
              </a:solidFill>
            </a:rPr>
            <a:t>Monica</a:t>
          </a:r>
        </a:p>
      </dgm:t>
    </dgm:pt>
    <dgm:pt modelId="{EC1D5951-1448-4EAF-9B25-F78D6F082A34}" type="parTrans" cxnId="{EA3446B6-FBE2-4088-B54A-09308B53B5E3}">
      <dgm:prSet/>
      <dgm:spPr/>
      <dgm:t>
        <a:bodyPr/>
        <a:lstStyle/>
        <a:p>
          <a:endParaRPr lang="en-US" sz="1400"/>
        </a:p>
      </dgm:t>
    </dgm:pt>
    <dgm:pt modelId="{810BD60F-EEC7-4641-9074-EADF5873D7CE}" type="sibTrans" cxnId="{EA3446B6-FBE2-4088-B54A-09308B53B5E3}">
      <dgm:prSet/>
      <dgm:spPr/>
      <dgm:t>
        <a:bodyPr/>
        <a:lstStyle/>
        <a:p>
          <a:endParaRPr lang="en-US" sz="1400"/>
        </a:p>
      </dgm:t>
    </dgm:pt>
    <dgm:pt modelId="{5DA5A710-4E63-4364-B224-DC4DD4C659B6}">
      <dgm:prSet phldrT="[Text]"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Sensor (5)</a:t>
          </a:r>
        </a:p>
      </dgm:t>
    </dgm:pt>
    <dgm:pt modelId="{BCCBFA7B-5B75-4FE8-81A3-EF6A8C90E0EB}" type="parTrans" cxnId="{871595D0-2A73-4536-9865-ADC108E95175}">
      <dgm:prSet/>
      <dgm:spPr/>
      <dgm:t>
        <a:bodyPr/>
        <a:lstStyle/>
        <a:p>
          <a:endParaRPr lang="en-US" sz="1400"/>
        </a:p>
      </dgm:t>
    </dgm:pt>
    <dgm:pt modelId="{3CA1F729-94B4-475A-BC1A-BB47103C928B}" type="sibTrans" cxnId="{871595D0-2A73-4536-9865-ADC108E95175}">
      <dgm:prSet/>
      <dgm:spPr/>
      <dgm:t>
        <a:bodyPr/>
        <a:lstStyle/>
        <a:p>
          <a:endParaRPr lang="en-US" sz="1400"/>
        </a:p>
      </dgm:t>
    </dgm:pt>
    <dgm:pt modelId="{FD4CC6E4-9383-4D70-9329-E7C75C58EEE3}">
      <dgm:prSet phldrT="[Text]"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Sensor (6)</a:t>
          </a:r>
        </a:p>
      </dgm:t>
    </dgm:pt>
    <dgm:pt modelId="{B6545FB5-ABF0-4F96-B708-29C7FC4E31AD}" type="parTrans" cxnId="{94AB1590-3A7F-41E6-9215-002DD090E7D8}">
      <dgm:prSet/>
      <dgm:spPr/>
      <dgm:t>
        <a:bodyPr/>
        <a:lstStyle/>
        <a:p>
          <a:endParaRPr lang="en-US" sz="1400"/>
        </a:p>
      </dgm:t>
    </dgm:pt>
    <dgm:pt modelId="{E6391E3B-980A-4EEC-9F55-514A682890F2}" type="sibTrans" cxnId="{94AB1590-3A7F-41E6-9215-002DD090E7D8}">
      <dgm:prSet/>
      <dgm:spPr/>
      <dgm:t>
        <a:bodyPr/>
        <a:lstStyle/>
        <a:p>
          <a:endParaRPr lang="en-US" sz="1400"/>
        </a:p>
      </dgm:t>
    </dgm:pt>
    <dgm:pt modelId="{1BEC590D-813F-4436-B543-F6151BA78440}" type="asst">
      <dgm:prSet custT="1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en-US" sz="1400" dirty="0">
              <a:solidFill>
                <a:schemeClr val="tx1"/>
              </a:solidFill>
            </a:rPr>
            <a:t>Joey</a:t>
          </a:r>
        </a:p>
      </dgm:t>
    </dgm:pt>
    <dgm:pt modelId="{DBE95564-EB51-4703-B9D8-3C34FEF61503}" type="parTrans" cxnId="{22C741CF-C07B-4267-8126-1BBFFA6BCA69}">
      <dgm:prSet/>
      <dgm:spPr/>
      <dgm:t>
        <a:bodyPr/>
        <a:lstStyle/>
        <a:p>
          <a:endParaRPr lang="en-US" sz="1400"/>
        </a:p>
      </dgm:t>
    </dgm:pt>
    <dgm:pt modelId="{CECF50BD-867E-4C57-BDC7-A3227842AEE5}" type="sibTrans" cxnId="{22C741CF-C07B-4267-8126-1BBFFA6BCA69}">
      <dgm:prSet/>
      <dgm:spPr/>
      <dgm:t>
        <a:bodyPr/>
        <a:lstStyle/>
        <a:p>
          <a:endParaRPr lang="en-US" sz="1400"/>
        </a:p>
      </dgm:t>
    </dgm:pt>
    <dgm:pt modelId="{CF3B3156-4096-44F2-A1A2-3F73CCDC12DA}">
      <dgm:prSet phldrT="[Text]" custT="1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Server</a:t>
          </a:r>
        </a:p>
      </dgm:t>
    </dgm:pt>
    <dgm:pt modelId="{B129AC1F-D3C7-42FA-9451-9B4265A1B89F}" type="parTrans" cxnId="{D8E324FC-CBA1-4AF2-9D79-3B508416C362}">
      <dgm:prSet/>
      <dgm:spPr/>
      <dgm:t>
        <a:bodyPr/>
        <a:lstStyle/>
        <a:p>
          <a:endParaRPr lang="en-US" sz="1400"/>
        </a:p>
      </dgm:t>
    </dgm:pt>
    <dgm:pt modelId="{20197502-D46C-4F37-B7CA-39264AB7F6BA}" type="sibTrans" cxnId="{D8E324FC-CBA1-4AF2-9D79-3B508416C362}">
      <dgm:prSet/>
      <dgm:spPr/>
      <dgm:t>
        <a:bodyPr/>
        <a:lstStyle/>
        <a:p>
          <a:endParaRPr lang="en-US" sz="1400"/>
        </a:p>
      </dgm:t>
    </dgm:pt>
    <dgm:pt modelId="{6936A659-F098-43EB-A952-E9C5299D272A}">
      <dgm:prSet phldrT="[Text]"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Data Collection</a:t>
          </a:r>
        </a:p>
      </dgm:t>
    </dgm:pt>
    <dgm:pt modelId="{F996D7B3-9DF0-424D-B819-126316AC726E}" type="parTrans" cxnId="{07A7693B-7918-40B3-95F5-B2224650DC67}">
      <dgm:prSet/>
      <dgm:spPr/>
      <dgm:t>
        <a:bodyPr/>
        <a:lstStyle/>
        <a:p>
          <a:endParaRPr lang="en-US" sz="1400"/>
        </a:p>
      </dgm:t>
    </dgm:pt>
    <dgm:pt modelId="{3110F9F8-DEB3-42D6-A8A1-27660D52DD3F}" type="sibTrans" cxnId="{07A7693B-7918-40B3-95F5-B2224650DC67}">
      <dgm:prSet/>
      <dgm:spPr/>
      <dgm:t>
        <a:bodyPr/>
        <a:lstStyle/>
        <a:p>
          <a:endParaRPr lang="en-US" sz="1400"/>
        </a:p>
      </dgm:t>
    </dgm:pt>
    <dgm:pt modelId="{99035477-3C76-4F81-B126-326E2E337708}" type="asst">
      <dgm:prSet custT="1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en-US" sz="1400" dirty="0">
              <a:solidFill>
                <a:schemeClr val="tx1"/>
              </a:solidFill>
            </a:rPr>
            <a:t>Ross</a:t>
          </a:r>
        </a:p>
      </dgm:t>
    </dgm:pt>
    <dgm:pt modelId="{5E5E5CF6-120D-4DD6-9608-CD7195FEB430}" type="parTrans" cxnId="{DB6DBC18-4DB3-4202-BFB7-C722B3E5385F}">
      <dgm:prSet/>
      <dgm:spPr/>
      <dgm:t>
        <a:bodyPr/>
        <a:lstStyle/>
        <a:p>
          <a:endParaRPr lang="en-US" sz="1400"/>
        </a:p>
      </dgm:t>
    </dgm:pt>
    <dgm:pt modelId="{7D08FC40-8E92-4CBB-B895-36E30CFCCBA6}" type="sibTrans" cxnId="{DB6DBC18-4DB3-4202-BFB7-C722B3E5385F}">
      <dgm:prSet/>
      <dgm:spPr/>
      <dgm:t>
        <a:bodyPr/>
        <a:lstStyle/>
        <a:p>
          <a:endParaRPr lang="en-US" sz="1400"/>
        </a:p>
      </dgm:t>
    </dgm:pt>
    <dgm:pt modelId="{FCA690E7-7A70-4C80-934B-7BCDEEBEF4AA}">
      <dgm:prSet custT="1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ESP32</a:t>
          </a:r>
        </a:p>
      </dgm:t>
    </dgm:pt>
    <dgm:pt modelId="{10448FB7-E87B-4A5A-94D7-6EC11B02D50B}" type="parTrans" cxnId="{E6BB7C3B-BD18-4398-B871-BB89F00B2224}">
      <dgm:prSet/>
      <dgm:spPr/>
      <dgm:t>
        <a:bodyPr/>
        <a:lstStyle/>
        <a:p>
          <a:endParaRPr lang="en-US" sz="1400"/>
        </a:p>
      </dgm:t>
    </dgm:pt>
    <dgm:pt modelId="{F17668DA-4AD4-4B8D-81B6-E69E93555E6E}" type="sibTrans" cxnId="{E6BB7C3B-BD18-4398-B871-BB89F00B2224}">
      <dgm:prSet/>
      <dgm:spPr/>
      <dgm:t>
        <a:bodyPr/>
        <a:lstStyle/>
        <a:p>
          <a:endParaRPr lang="en-US" sz="1400"/>
        </a:p>
      </dgm:t>
    </dgm:pt>
    <dgm:pt modelId="{D6FF6253-261A-492D-81B1-FD79B2E71EC3}" type="asst">
      <dgm:prSet custT="1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en-US" sz="1400" dirty="0">
              <a:solidFill>
                <a:schemeClr val="tx1"/>
              </a:solidFill>
            </a:rPr>
            <a:t>Chandler</a:t>
          </a:r>
        </a:p>
      </dgm:t>
    </dgm:pt>
    <dgm:pt modelId="{99D8A20F-5B6D-462C-8792-40835B4DE906}" type="parTrans" cxnId="{283EFCDD-A117-4EBC-A82A-855B4B8FB93C}">
      <dgm:prSet/>
      <dgm:spPr/>
      <dgm:t>
        <a:bodyPr/>
        <a:lstStyle/>
        <a:p>
          <a:endParaRPr lang="en-US" sz="1400"/>
        </a:p>
      </dgm:t>
    </dgm:pt>
    <dgm:pt modelId="{8F571AF0-5C6B-4450-B4DE-08E055049B54}" type="sibTrans" cxnId="{283EFCDD-A117-4EBC-A82A-855B4B8FB93C}">
      <dgm:prSet/>
      <dgm:spPr/>
      <dgm:t>
        <a:bodyPr/>
        <a:lstStyle/>
        <a:p>
          <a:endParaRPr lang="en-US" sz="1400"/>
        </a:p>
      </dgm:t>
    </dgm:pt>
    <dgm:pt modelId="{AF5B6B5F-DB7B-4070-B60B-93DC505C13F7}">
      <dgm:prSet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Sensor (7)</a:t>
          </a:r>
        </a:p>
      </dgm:t>
    </dgm:pt>
    <dgm:pt modelId="{7BB2B401-C22F-4D9A-99D9-D833A07B7ECA}" type="parTrans" cxnId="{EBDBD12B-E740-483F-83A5-F37BB900338A}">
      <dgm:prSet/>
      <dgm:spPr/>
      <dgm:t>
        <a:bodyPr/>
        <a:lstStyle/>
        <a:p>
          <a:endParaRPr lang="en-US" sz="1400"/>
        </a:p>
      </dgm:t>
    </dgm:pt>
    <dgm:pt modelId="{5E458B09-EF64-4B98-B5F0-541E122B1A7C}" type="sibTrans" cxnId="{EBDBD12B-E740-483F-83A5-F37BB900338A}">
      <dgm:prSet/>
      <dgm:spPr/>
      <dgm:t>
        <a:bodyPr/>
        <a:lstStyle/>
        <a:p>
          <a:endParaRPr lang="en-US" sz="1400"/>
        </a:p>
      </dgm:t>
    </dgm:pt>
    <dgm:pt modelId="{97348B84-551C-4861-A745-F2A732AFC413}">
      <dgm:prSet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Sensor (8)</a:t>
          </a:r>
        </a:p>
      </dgm:t>
    </dgm:pt>
    <dgm:pt modelId="{2CD93924-0B10-45D3-944E-B8FCE01D7A54}" type="parTrans" cxnId="{7B417908-B632-401A-ADCB-F9B3993E44AA}">
      <dgm:prSet/>
      <dgm:spPr/>
      <dgm:t>
        <a:bodyPr/>
        <a:lstStyle/>
        <a:p>
          <a:endParaRPr lang="en-US" sz="1400"/>
        </a:p>
      </dgm:t>
    </dgm:pt>
    <dgm:pt modelId="{591E2287-4A86-4B95-91C8-90737419BEA0}" type="sibTrans" cxnId="{7B417908-B632-401A-ADCB-F9B3993E44AA}">
      <dgm:prSet/>
      <dgm:spPr/>
      <dgm:t>
        <a:bodyPr/>
        <a:lstStyle/>
        <a:p>
          <a:endParaRPr lang="en-US" sz="1400"/>
        </a:p>
      </dgm:t>
    </dgm:pt>
    <dgm:pt modelId="{68626A05-B91F-49A7-BA76-CE76A4AA1F53}">
      <dgm:prSet phldrT="[Text]" custT="1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Pi</a:t>
          </a:r>
        </a:p>
      </dgm:t>
    </dgm:pt>
    <dgm:pt modelId="{BD8E9AE4-1924-447B-BB3F-C59554E8C667}" type="parTrans" cxnId="{5096DEB4-4F79-4E87-87BA-49CDBC651D72}">
      <dgm:prSet/>
      <dgm:spPr/>
      <dgm:t>
        <a:bodyPr/>
        <a:lstStyle/>
        <a:p>
          <a:endParaRPr lang="en-US" sz="1400"/>
        </a:p>
      </dgm:t>
    </dgm:pt>
    <dgm:pt modelId="{EB6EBD06-5877-4CBE-B113-0CE700BECFD1}" type="sibTrans" cxnId="{5096DEB4-4F79-4E87-87BA-49CDBC651D72}">
      <dgm:prSet/>
      <dgm:spPr/>
      <dgm:t>
        <a:bodyPr/>
        <a:lstStyle/>
        <a:p>
          <a:endParaRPr lang="en-US" sz="1400"/>
        </a:p>
      </dgm:t>
    </dgm:pt>
    <dgm:pt modelId="{647F1A97-87B3-47EA-BDC3-649BEE91F249}" type="asst">
      <dgm:prSet custT="1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en-US" sz="1400" dirty="0">
              <a:solidFill>
                <a:schemeClr val="tx1"/>
              </a:solidFill>
            </a:rPr>
            <a:t>Pheobe</a:t>
          </a:r>
        </a:p>
      </dgm:t>
    </dgm:pt>
    <dgm:pt modelId="{A61D5FB2-87A1-444B-B40A-9119A2126DFA}" type="parTrans" cxnId="{547DB95C-47BB-4209-A50F-E3DD2F3784CD}">
      <dgm:prSet/>
      <dgm:spPr/>
      <dgm:t>
        <a:bodyPr/>
        <a:lstStyle/>
        <a:p>
          <a:endParaRPr lang="en-US" sz="1400"/>
        </a:p>
      </dgm:t>
    </dgm:pt>
    <dgm:pt modelId="{92758077-A000-41EA-A1B1-8C651B4DE069}" type="sibTrans" cxnId="{547DB95C-47BB-4209-A50F-E3DD2F3784CD}">
      <dgm:prSet/>
      <dgm:spPr/>
      <dgm:t>
        <a:bodyPr/>
        <a:lstStyle/>
        <a:p>
          <a:endParaRPr lang="en-US" sz="1400"/>
        </a:p>
      </dgm:t>
    </dgm:pt>
    <dgm:pt modelId="{A1420181-6B93-421B-A69F-28437D2DA657}">
      <dgm:prSet phldrT="[Text]"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Networking</a:t>
          </a:r>
        </a:p>
      </dgm:t>
    </dgm:pt>
    <dgm:pt modelId="{93E692DD-559C-4B8E-A56A-FDB9382949FC}" type="parTrans" cxnId="{878FB000-DA27-48F9-998F-CFDD196085D8}">
      <dgm:prSet/>
      <dgm:spPr/>
      <dgm:t>
        <a:bodyPr/>
        <a:lstStyle/>
        <a:p>
          <a:endParaRPr lang="en-US" sz="1400"/>
        </a:p>
      </dgm:t>
    </dgm:pt>
    <dgm:pt modelId="{592590FB-EE7D-45D0-B00E-9A0742214450}" type="sibTrans" cxnId="{878FB000-DA27-48F9-998F-CFDD196085D8}">
      <dgm:prSet/>
      <dgm:spPr/>
      <dgm:t>
        <a:bodyPr/>
        <a:lstStyle/>
        <a:p>
          <a:endParaRPr lang="en-US" sz="1400"/>
        </a:p>
      </dgm:t>
    </dgm:pt>
    <dgm:pt modelId="{CAC13133-D067-4EBD-99EF-97F8C3279757}">
      <dgm:prSet phldrT="[Text]"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Data Aggregation</a:t>
          </a:r>
        </a:p>
      </dgm:t>
    </dgm:pt>
    <dgm:pt modelId="{1D0E1214-0E93-42F0-AD9E-75D3016949BE}" type="parTrans" cxnId="{989F0CB6-FF0B-4232-9D86-2E6B33C33E89}">
      <dgm:prSet/>
      <dgm:spPr/>
      <dgm:t>
        <a:bodyPr/>
        <a:lstStyle/>
        <a:p>
          <a:endParaRPr lang="en-US" sz="1400"/>
        </a:p>
      </dgm:t>
    </dgm:pt>
    <dgm:pt modelId="{2688B163-DFEF-4012-8B06-2575C7963F4D}" type="sibTrans" cxnId="{989F0CB6-FF0B-4232-9D86-2E6B33C33E89}">
      <dgm:prSet/>
      <dgm:spPr/>
      <dgm:t>
        <a:bodyPr/>
        <a:lstStyle/>
        <a:p>
          <a:endParaRPr lang="en-US" sz="1400"/>
        </a:p>
      </dgm:t>
    </dgm:pt>
    <dgm:pt modelId="{501E3CD6-122B-4789-B652-B384D0944910}">
      <dgm:prSet phldrT="[Text]"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MQTT</a:t>
          </a:r>
        </a:p>
      </dgm:t>
    </dgm:pt>
    <dgm:pt modelId="{5E5426A1-5E9E-41E7-9883-DD08F656E688}" type="parTrans" cxnId="{EB973AC4-3487-4BA3-97A1-B1F61B894125}">
      <dgm:prSet/>
      <dgm:spPr/>
      <dgm:t>
        <a:bodyPr/>
        <a:lstStyle/>
        <a:p>
          <a:endParaRPr lang="en-US" sz="1400"/>
        </a:p>
      </dgm:t>
    </dgm:pt>
    <dgm:pt modelId="{764089BE-35A7-4E7F-89BD-DE9D3811F78A}" type="sibTrans" cxnId="{EB973AC4-3487-4BA3-97A1-B1F61B894125}">
      <dgm:prSet/>
      <dgm:spPr/>
      <dgm:t>
        <a:bodyPr/>
        <a:lstStyle/>
        <a:p>
          <a:endParaRPr lang="en-US" sz="1400"/>
        </a:p>
      </dgm:t>
    </dgm:pt>
    <dgm:pt modelId="{9676CC2D-D5BC-4CB6-B97B-DC5CB062BDD9}">
      <dgm:prSet phldrT="[Text]"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MQTT Clients</a:t>
          </a:r>
        </a:p>
      </dgm:t>
    </dgm:pt>
    <dgm:pt modelId="{C38715E2-2F79-48D2-9E1F-076EDA90B42B}" type="parTrans" cxnId="{181F5B8C-D00F-4FA5-923E-B95651759318}">
      <dgm:prSet/>
      <dgm:spPr/>
      <dgm:t>
        <a:bodyPr/>
        <a:lstStyle/>
        <a:p>
          <a:endParaRPr lang="en-US" sz="1400"/>
        </a:p>
      </dgm:t>
    </dgm:pt>
    <dgm:pt modelId="{AE9A02F1-B700-49B3-BDE0-777668EC5005}" type="sibTrans" cxnId="{181F5B8C-D00F-4FA5-923E-B95651759318}">
      <dgm:prSet/>
      <dgm:spPr/>
      <dgm:t>
        <a:bodyPr/>
        <a:lstStyle/>
        <a:p>
          <a:endParaRPr lang="en-US" sz="1400"/>
        </a:p>
      </dgm:t>
    </dgm:pt>
    <dgm:pt modelId="{43D8EAF1-38DA-4F83-BF97-B429B9E3BC40}">
      <dgm:prSet phldrT="[Text]"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Visualization</a:t>
          </a:r>
        </a:p>
      </dgm:t>
    </dgm:pt>
    <dgm:pt modelId="{2CC911C7-CA54-410B-A844-F919F1341DA4}" type="parTrans" cxnId="{9C781B25-EDD9-4642-9582-02A16CD86FE5}">
      <dgm:prSet/>
      <dgm:spPr/>
      <dgm:t>
        <a:bodyPr/>
        <a:lstStyle/>
        <a:p>
          <a:endParaRPr lang="en-US" sz="1400"/>
        </a:p>
      </dgm:t>
    </dgm:pt>
    <dgm:pt modelId="{F4BE2CCD-83E8-4415-BD7B-FD415E20BDCA}" type="sibTrans" cxnId="{9C781B25-EDD9-4642-9582-02A16CD86FE5}">
      <dgm:prSet/>
      <dgm:spPr/>
      <dgm:t>
        <a:bodyPr/>
        <a:lstStyle/>
        <a:p>
          <a:endParaRPr lang="en-US" sz="1400"/>
        </a:p>
      </dgm:t>
    </dgm:pt>
    <dgm:pt modelId="{EC38B290-FD03-4F1C-A69F-323AC17A995E}" type="pres">
      <dgm:prSet presAssocID="{AC69EBAE-F86E-466B-A019-371F49B07CB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A9ECCC0-199C-49CF-AFEC-EFBFECA6008D}" type="pres">
      <dgm:prSet presAssocID="{8AAFE46D-C8AB-4573-89FD-88F9E29296D2}" presName="hierRoot1" presStyleCnt="0">
        <dgm:presLayoutVars>
          <dgm:hierBranch val="init"/>
        </dgm:presLayoutVars>
      </dgm:prSet>
      <dgm:spPr/>
    </dgm:pt>
    <dgm:pt modelId="{A8D1C05B-9C17-40D0-9733-CAAC7EAE730B}" type="pres">
      <dgm:prSet presAssocID="{8AAFE46D-C8AB-4573-89FD-88F9E29296D2}" presName="rootComposite1" presStyleCnt="0"/>
      <dgm:spPr/>
    </dgm:pt>
    <dgm:pt modelId="{89E78D82-3FC2-46A5-ACF8-A5C49045FF07}" type="pres">
      <dgm:prSet presAssocID="{8AAFE46D-C8AB-4573-89FD-88F9E29296D2}" presName="rootText1" presStyleLbl="node0" presStyleIdx="0" presStyleCnt="1" custScaleX="153810">
        <dgm:presLayoutVars>
          <dgm:chPref val="3"/>
        </dgm:presLayoutVars>
      </dgm:prSet>
      <dgm:spPr/>
    </dgm:pt>
    <dgm:pt modelId="{C22C4175-BAB7-4019-8F1F-04B9E845DFB9}" type="pres">
      <dgm:prSet presAssocID="{8AAFE46D-C8AB-4573-89FD-88F9E29296D2}" presName="rootConnector1" presStyleLbl="node1" presStyleIdx="0" presStyleCnt="0"/>
      <dgm:spPr/>
    </dgm:pt>
    <dgm:pt modelId="{B29A4B5D-9045-4167-A6B2-23B8DBD98675}" type="pres">
      <dgm:prSet presAssocID="{8AAFE46D-C8AB-4573-89FD-88F9E29296D2}" presName="hierChild2" presStyleCnt="0"/>
      <dgm:spPr/>
    </dgm:pt>
    <dgm:pt modelId="{D22819AF-B7B5-42EE-A6A9-5438D0945FBA}" type="pres">
      <dgm:prSet presAssocID="{571334A8-5DDD-4DCA-BDA7-C8EF8AF60810}" presName="Name37" presStyleLbl="parChTrans1D2" presStyleIdx="0" presStyleCnt="6"/>
      <dgm:spPr/>
    </dgm:pt>
    <dgm:pt modelId="{C1EC15DC-230E-4BFE-9825-65F81A577A81}" type="pres">
      <dgm:prSet presAssocID="{4FDAF1C3-84F9-4ED9-A23C-1D3477834556}" presName="hierRoot2" presStyleCnt="0">
        <dgm:presLayoutVars>
          <dgm:hierBranch val="init"/>
        </dgm:presLayoutVars>
      </dgm:prSet>
      <dgm:spPr/>
    </dgm:pt>
    <dgm:pt modelId="{1133FC7F-2D3F-4B41-BFC3-D4A0AE35DD8C}" type="pres">
      <dgm:prSet presAssocID="{4FDAF1C3-84F9-4ED9-A23C-1D3477834556}" presName="rootComposite" presStyleCnt="0"/>
      <dgm:spPr/>
    </dgm:pt>
    <dgm:pt modelId="{32DDEFD9-28A2-4AF1-977C-2714DCAD96AF}" type="pres">
      <dgm:prSet presAssocID="{4FDAF1C3-84F9-4ED9-A23C-1D3477834556}" presName="rootText" presStyleLbl="node2" presStyleIdx="0" presStyleCnt="6">
        <dgm:presLayoutVars>
          <dgm:chPref val="3"/>
        </dgm:presLayoutVars>
      </dgm:prSet>
      <dgm:spPr>
        <a:prstGeom prst="snip1Rect">
          <a:avLst/>
        </a:prstGeom>
      </dgm:spPr>
    </dgm:pt>
    <dgm:pt modelId="{085F24C2-7D8C-45AB-90C0-3BDD3BF0377C}" type="pres">
      <dgm:prSet presAssocID="{4FDAF1C3-84F9-4ED9-A23C-1D3477834556}" presName="rootConnector" presStyleLbl="node2" presStyleIdx="0" presStyleCnt="6"/>
      <dgm:spPr/>
    </dgm:pt>
    <dgm:pt modelId="{F27B0F5F-83F2-4272-82C8-AFD72CF53B96}" type="pres">
      <dgm:prSet presAssocID="{4FDAF1C3-84F9-4ED9-A23C-1D3477834556}" presName="hierChild4" presStyleCnt="0"/>
      <dgm:spPr/>
    </dgm:pt>
    <dgm:pt modelId="{A8AFE7E9-4798-4350-AE3C-7F2B9F985999}" type="pres">
      <dgm:prSet presAssocID="{6E020AC2-77E1-4FD6-9A51-E396754A71B5}" presName="Name37" presStyleLbl="parChTrans1D3" presStyleIdx="0" presStyleCnt="20"/>
      <dgm:spPr/>
    </dgm:pt>
    <dgm:pt modelId="{912DAB57-31CF-4093-ABB7-236C0130784C}" type="pres">
      <dgm:prSet presAssocID="{D422A060-2B20-4A1F-9D73-841CDEB7E686}" presName="hierRoot2" presStyleCnt="0">
        <dgm:presLayoutVars>
          <dgm:hierBranch val="init"/>
        </dgm:presLayoutVars>
      </dgm:prSet>
      <dgm:spPr/>
    </dgm:pt>
    <dgm:pt modelId="{9D305E47-722D-4D00-8BEC-44392C22C05F}" type="pres">
      <dgm:prSet presAssocID="{D422A060-2B20-4A1F-9D73-841CDEB7E686}" presName="rootComposite" presStyleCnt="0"/>
      <dgm:spPr/>
    </dgm:pt>
    <dgm:pt modelId="{C74E0F0D-2C0B-402E-BFB7-69EC363E5AEC}" type="pres">
      <dgm:prSet presAssocID="{D422A060-2B20-4A1F-9D73-841CDEB7E686}" presName="rootText" presStyleLbl="node3" presStyleIdx="0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0C629E6E-0989-4E9B-9A36-7113F47BF6C2}" type="pres">
      <dgm:prSet presAssocID="{D422A060-2B20-4A1F-9D73-841CDEB7E686}" presName="rootConnector" presStyleLbl="node3" presStyleIdx="0" presStyleCnt="14"/>
      <dgm:spPr/>
    </dgm:pt>
    <dgm:pt modelId="{7791C8C6-2CA0-4A3D-986D-F9BC267C6F6D}" type="pres">
      <dgm:prSet presAssocID="{D422A060-2B20-4A1F-9D73-841CDEB7E686}" presName="hierChild4" presStyleCnt="0"/>
      <dgm:spPr/>
    </dgm:pt>
    <dgm:pt modelId="{9C7C2602-876E-408D-8319-9828E77260E2}" type="pres">
      <dgm:prSet presAssocID="{D422A060-2B20-4A1F-9D73-841CDEB7E686}" presName="hierChild5" presStyleCnt="0"/>
      <dgm:spPr/>
    </dgm:pt>
    <dgm:pt modelId="{247A229A-2A6C-44D8-9302-843826A92122}" type="pres">
      <dgm:prSet presAssocID="{7BA4D974-F4C7-4229-9A4C-B016E65BEC2F}" presName="Name37" presStyleLbl="parChTrans1D3" presStyleIdx="1" presStyleCnt="20"/>
      <dgm:spPr/>
    </dgm:pt>
    <dgm:pt modelId="{034FE202-60A5-47A5-BF09-2B0404F20650}" type="pres">
      <dgm:prSet presAssocID="{0B589AEC-E9B7-44EC-B219-34A587462314}" presName="hierRoot2" presStyleCnt="0">
        <dgm:presLayoutVars>
          <dgm:hierBranch val="init"/>
        </dgm:presLayoutVars>
      </dgm:prSet>
      <dgm:spPr/>
    </dgm:pt>
    <dgm:pt modelId="{0CAC70EA-F230-43E4-8DA0-E1553DC6D8B6}" type="pres">
      <dgm:prSet presAssocID="{0B589AEC-E9B7-44EC-B219-34A587462314}" presName="rootComposite" presStyleCnt="0"/>
      <dgm:spPr/>
    </dgm:pt>
    <dgm:pt modelId="{EBC6E2BA-EBE6-427C-BDC6-660E33A9422A}" type="pres">
      <dgm:prSet presAssocID="{0B589AEC-E9B7-44EC-B219-34A587462314}" presName="rootText" presStyleLbl="node3" presStyleIdx="1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58DA57A7-FC09-4EF6-A209-A38D5A9C38D3}" type="pres">
      <dgm:prSet presAssocID="{0B589AEC-E9B7-44EC-B219-34A587462314}" presName="rootConnector" presStyleLbl="node3" presStyleIdx="1" presStyleCnt="14"/>
      <dgm:spPr/>
    </dgm:pt>
    <dgm:pt modelId="{764B66E7-118C-4ED0-B8C7-4030AF525D25}" type="pres">
      <dgm:prSet presAssocID="{0B589AEC-E9B7-44EC-B219-34A587462314}" presName="hierChild4" presStyleCnt="0"/>
      <dgm:spPr/>
    </dgm:pt>
    <dgm:pt modelId="{E11B8054-F03E-4EED-A95C-5111F6048AD0}" type="pres">
      <dgm:prSet presAssocID="{0B589AEC-E9B7-44EC-B219-34A587462314}" presName="hierChild5" presStyleCnt="0"/>
      <dgm:spPr/>
    </dgm:pt>
    <dgm:pt modelId="{14E84516-C0E4-4116-9B3A-DF9A6EC292A8}" type="pres">
      <dgm:prSet presAssocID="{4FDAF1C3-84F9-4ED9-A23C-1D3477834556}" presName="hierChild5" presStyleCnt="0"/>
      <dgm:spPr/>
    </dgm:pt>
    <dgm:pt modelId="{CA991B5A-4958-4CE4-A461-DEEDCB891A42}" type="pres">
      <dgm:prSet presAssocID="{EF3707D1-7B6E-45B1-B689-A43CB71D051A}" presName="Name111" presStyleLbl="parChTrans1D3" presStyleIdx="2" presStyleCnt="20"/>
      <dgm:spPr/>
    </dgm:pt>
    <dgm:pt modelId="{2B60027A-8849-4160-9F46-9D6218873552}" type="pres">
      <dgm:prSet presAssocID="{B7FD5C8C-C391-4E36-9F61-F3E3B5937910}" presName="hierRoot3" presStyleCnt="0">
        <dgm:presLayoutVars>
          <dgm:hierBranch val="init"/>
        </dgm:presLayoutVars>
      </dgm:prSet>
      <dgm:spPr/>
    </dgm:pt>
    <dgm:pt modelId="{9D295C55-4F67-42CE-B885-030BBF277249}" type="pres">
      <dgm:prSet presAssocID="{B7FD5C8C-C391-4E36-9F61-F3E3B5937910}" presName="rootComposite3" presStyleCnt="0"/>
      <dgm:spPr/>
    </dgm:pt>
    <dgm:pt modelId="{A30B80F3-1151-49F1-B5B0-0D4656979A6B}" type="pres">
      <dgm:prSet presAssocID="{B7FD5C8C-C391-4E36-9F61-F3E3B5937910}" presName="rootText3" presStyleLbl="asst2" presStyleIdx="0" presStyleCnt="6">
        <dgm:presLayoutVars>
          <dgm:chPref val="3"/>
        </dgm:presLayoutVars>
      </dgm:prSet>
      <dgm:spPr/>
    </dgm:pt>
    <dgm:pt modelId="{D24FA357-B454-47AE-B2F3-BBD7867CF4B0}" type="pres">
      <dgm:prSet presAssocID="{B7FD5C8C-C391-4E36-9F61-F3E3B5937910}" presName="rootConnector3" presStyleLbl="asst2" presStyleIdx="0" presStyleCnt="6"/>
      <dgm:spPr/>
    </dgm:pt>
    <dgm:pt modelId="{82A1D4F2-0E11-468A-A694-72089A7CDC68}" type="pres">
      <dgm:prSet presAssocID="{B7FD5C8C-C391-4E36-9F61-F3E3B5937910}" presName="hierChild6" presStyleCnt="0"/>
      <dgm:spPr/>
    </dgm:pt>
    <dgm:pt modelId="{22F8E821-105A-41E5-9EF8-7BA39E3C3AF7}" type="pres">
      <dgm:prSet presAssocID="{B7FD5C8C-C391-4E36-9F61-F3E3B5937910}" presName="hierChild7" presStyleCnt="0"/>
      <dgm:spPr/>
    </dgm:pt>
    <dgm:pt modelId="{5AA96059-3D6E-479E-8466-FA5B5A3CAEDD}" type="pres">
      <dgm:prSet presAssocID="{1582A6B8-A642-47FA-850A-3C93408D0BBE}" presName="Name37" presStyleLbl="parChTrans1D2" presStyleIdx="1" presStyleCnt="6"/>
      <dgm:spPr/>
    </dgm:pt>
    <dgm:pt modelId="{9BF9EAF4-2E09-478C-8FAD-C55232CE1CD5}" type="pres">
      <dgm:prSet presAssocID="{93FD6D89-45CD-45FB-B93A-8BBED60BF636}" presName="hierRoot2" presStyleCnt="0">
        <dgm:presLayoutVars>
          <dgm:hierBranch val="init"/>
        </dgm:presLayoutVars>
      </dgm:prSet>
      <dgm:spPr/>
    </dgm:pt>
    <dgm:pt modelId="{B6FDAFC1-08E8-4C01-B96F-C59C6EB01770}" type="pres">
      <dgm:prSet presAssocID="{93FD6D89-45CD-45FB-B93A-8BBED60BF636}" presName="rootComposite" presStyleCnt="0"/>
      <dgm:spPr/>
    </dgm:pt>
    <dgm:pt modelId="{2B6AAAE9-42B8-4219-84F8-E6C953B7D290}" type="pres">
      <dgm:prSet presAssocID="{93FD6D89-45CD-45FB-B93A-8BBED60BF636}" presName="rootText" presStyleLbl="node2" presStyleIdx="1" presStyleCnt="6">
        <dgm:presLayoutVars>
          <dgm:chPref val="3"/>
        </dgm:presLayoutVars>
      </dgm:prSet>
      <dgm:spPr>
        <a:prstGeom prst="snip1Rect">
          <a:avLst/>
        </a:prstGeom>
      </dgm:spPr>
    </dgm:pt>
    <dgm:pt modelId="{ACC8A0B1-F968-498F-B041-D4C1953B22CD}" type="pres">
      <dgm:prSet presAssocID="{93FD6D89-45CD-45FB-B93A-8BBED60BF636}" presName="rootConnector" presStyleLbl="node2" presStyleIdx="1" presStyleCnt="6"/>
      <dgm:spPr/>
    </dgm:pt>
    <dgm:pt modelId="{A3689BD4-269B-48A4-9730-F594B714F343}" type="pres">
      <dgm:prSet presAssocID="{93FD6D89-45CD-45FB-B93A-8BBED60BF636}" presName="hierChild4" presStyleCnt="0"/>
      <dgm:spPr/>
    </dgm:pt>
    <dgm:pt modelId="{1914788A-7716-4026-A520-DAA972AD46ED}" type="pres">
      <dgm:prSet presAssocID="{10F7EA23-A1F6-4E62-ACFB-1A8038B02E93}" presName="Name37" presStyleLbl="parChTrans1D3" presStyleIdx="3" presStyleCnt="20"/>
      <dgm:spPr/>
    </dgm:pt>
    <dgm:pt modelId="{45E0C9DF-7863-4BE8-994A-177F9510790A}" type="pres">
      <dgm:prSet presAssocID="{7D206336-556A-4B3C-9DDF-EE8C78F428F2}" presName="hierRoot2" presStyleCnt="0">
        <dgm:presLayoutVars>
          <dgm:hierBranch val="init"/>
        </dgm:presLayoutVars>
      </dgm:prSet>
      <dgm:spPr/>
    </dgm:pt>
    <dgm:pt modelId="{8F0124C7-37E0-41A2-B8E9-6A891F3B1184}" type="pres">
      <dgm:prSet presAssocID="{7D206336-556A-4B3C-9DDF-EE8C78F428F2}" presName="rootComposite" presStyleCnt="0"/>
      <dgm:spPr/>
    </dgm:pt>
    <dgm:pt modelId="{0BB6024A-BCB7-475C-9924-E63AF6AE04C1}" type="pres">
      <dgm:prSet presAssocID="{7D206336-556A-4B3C-9DDF-EE8C78F428F2}" presName="rootText" presStyleLbl="node3" presStyleIdx="2" presStyleCnt="14">
        <dgm:presLayoutVars>
          <dgm:chPref val="3"/>
        </dgm:presLayoutVars>
      </dgm:prSet>
      <dgm:spPr>
        <a:xfrm>
          <a:off x="3239693" y="2847298"/>
          <a:ext cx="1313954" cy="656977"/>
        </a:xfrm>
        <a:prstGeom prst="roundRect">
          <a:avLst/>
        </a:prstGeom>
      </dgm:spPr>
    </dgm:pt>
    <dgm:pt modelId="{920248EE-99BD-41C8-940C-45A34177898F}" type="pres">
      <dgm:prSet presAssocID="{7D206336-556A-4B3C-9DDF-EE8C78F428F2}" presName="rootConnector" presStyleLbl="node3" presStyleIdx="2" presStyleCnt="14"/>
      <dgm:spPr/>
    </dgm:pt>
    <dgm:pt modelId="{81C020D8-ACDA-4F57-8BE5-07388C8026B5}" type="pres">
      <dgm:prSet presAssocID="{7D206336-556A-4B3C-9DDF-EE8C78F428F2}" presName="hierChild4" presStyleCnt="0"/>
      <dgm:spPr/>
    </dgm:pt>
    <dgm:pt modelId="{F41BFFE3-C486-42DC-998E-788B2C84D68E}" type="pres">
      <dgm:prSet presAssocID="{7D206336-556A-4B3C-9DDF-EE8C78F428F2}" presName="hierChild5" presStyleCnt="0"/>
      <dgm:spPr/>
    </dgm:pt>
    <dgm:pt modelId="{01357563-C8DF-46BA-81AA-6B096A7EECC7}" type="pres">
      <dgm:prSet presAssocID="{C4682042-7FBA-458C-8F17-9CD62C368A73}" presName="Name37" presStyleLbl="parChTrans1D3" presStyleIdx="4" presStyleCnt="20"/>
      <dgm:spPr/>
    </dgm:pt>
    <dgm:pt modelId="{197FA042-0222-4E55-BFCB-0FC061B450B3}" type="pres">
      <dgm:prSet presAssocID="{E5F519AE-DB00-4357-A022-EFB6A5F0D8E4}" presName="hierRoot2" presStyleCnt="0">
        <dgm:presLayoutVars>
          <dgm:hierBranch val="init"/>
        </dgm:presLayoutVars>
      </dgm:prSet>
      <dgm:spPr/>
    </dgm:pt>
    <dgm:pt modelId="{FFEEDC60-3A4F-465D-9D61-21E0061E5698}" type="pres">
      <dgm:prSet presAssocID="{E5F519AE-DB00-4357-A022-EFB6A5F0D8E4}" presName="rootComposite" presStyleCnt="0"/>
      <dgm:spPr/>
    </dgm:pt>
    <dgm:pt modelId="{1FA24A4E-D2FB-420B-BE79-FE0D2C546F20}" type="pres">
      <dgm:prSet presAssocID="{E5F519AE-DB00-4357-A022-EFB6A5F0D8E4}" presName="rootText" presStyleLbl="node3" presStyleIdx="3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9C10EF6B-58AC-4931-A569-26F50BE76CAC}" type="pres">
      <dgm:prSet presAssocID="{E5F519AE-DB00-4357-A022-EFB6A5F0D8E4}" presName="rootConnector" presStyleLbl="node3" presStyleIdx="3" presStyleCnt="14"/>
      <dgm:spPr/>
    </dgm:pt>
    <dgm:pt modelId="{233E1C32-BADC-4451-A910-B6FF2BC1C4C9}" type="pres">
      <dgm:prSet presAssocID="{E5F519AE-DB00-4357-A022-EFB6A5F0D8E4}" presName="hierChild4" presStyleCnt="0"/>
      <dgm:spPr/>
    </dgm:pt>
    <dgm:pt modelId="{430481F8-6EF7-4A5E-B12A-FB47715D8EC3}" type="pres">
      <dgm:prSet presAssocID="{E5F519AE-DB00-4357-A022-EFB6A5F0D8E4}" presName="hierChild5" presStyleCnt="0"/>
      <dgm:spPr/>
    </dgm:pt>
    <dgm:pt modelId="{39E1AD47-1CFE-46F8-8C2E-2BE570CA4C9D}" type="pres">
      <dgm:prSet presAssocID="{93FD6D89-45CD-45FB-B93A-8BBED60BF636}" presName="hierChild5" presStyleCnt="0"/>
      <dgm:spPr/>
    </dgm:pt>
    <dgm:pt modelId="{3E6F7ECB-022F-4F6D-A1FC-54C07432B849}" type="pres">
      <dgm:prSet presAssocID="{EC1D5951-1448-4EAF-9B25-F78D6F082A34}" presName="Name111" presStyleLbl="parChTrans1D3" presStyleIdx="5" presStyleCnt="20"/>
      <dgm:spPr/>
    </dgm:pt>
    <dgm:pt modelId="{621D32D8-720D-47D1-A513-59178D960B1B}" type="pres">
      <dgm:prSet presAssocID="{4B792DE3-922E-412A-8BA8-3086BC7E12A7}" presName="hierRoot3" presStyleCnt="0">
        <dgm:presLayoutVars>
          <dgm:hierBranch val="init"/>
        </dgm:presLayoutVars>
      </dgm:prSet>
      <dgm:spPr/>
    </dgm:pt>
    <dgm:pt modelId="{FB300128-4E6F-43A8-88DE-D3F80C3D2BDC}" type="pres">
      <dgm:prSet presAssocID="{4B792DE3-922E-412A-8BA8-3086BC7E12A7}" presName="rootComposite3" presStyleCnt="0"/>
      <dgm:spPr/>
    </dgm:pt>
    <dgm:pt modelId="{0B34FFEB-60F2-4730-AC58-32249C5950C5}" type="pres">
      <dgm:prSet presAssocID="{4B792DE3-922E-412A-8BA8-3086BC7E12A7}" presName="rootText3" presStyleLbl="asst2" presStyleIdx="1" presStyleCnt="6">
        <dgm:presLayoutVars>
          <dgm:chPref val="3"/>
        </dgm:presLayoutVars>
      </dgm:prSet>
      <dgm:spPr/>
    </dgm:pt>
    <dgm:pt modelId="{DCB7889A-12E6-4328-ABBA-ED9158808376}" type="pres">
      <dgm:prSet presAssocID="{4B792DE3-922E-412A-8BA8-3086BC7E12A7}" presName="rootConnector3" presStyleLbl="asst2" presStyleIdx="1" presStyleCnt="6"/>
      <dgm:spPr/>
    </dgm:pt>
    <dgm:pt modelId="{4D27EE88-42DB-44A8-90F6-685A79DCEBC4}" type="pres">
      <dgm:prSet presAssocID="{4B792DE3-922E-412A-8BA8-3086BC7E12A7}" presName="hierChild6" presStyleCnt="0"/>
      <dgm:spPr/>
    </dgm:pt>
    <dgm:pt modelId="{D1351A0F-D58C-458E-A056-C1E1D0CCC0DA}" type="pres">
      <dgm:prSet presAssocID="{4B792DE3-922E-412A-8BA8-3086BC7E12A7}" presName="hierChild7" presStyleCnt="0"/>
      <dgm:spPr/>
    </dgm:pt>
    <dgm:pt modelId="{A9589E70-EDC7-4581-A4FF-B1C0D2117172}" type="pres">
      <dgm:prSet presAssocID="{F0DEF9D8-EEF7-4145-B9C7-E46FEF1DEE95}" presName="Name37" presStyleLbl="parChTrans1D2" presStyleIdx="2" presStyleCnt="6"/>
      <dgm:spPr/>
    </dgm:pt>
    <dgm:pt modelId="{73D05F46-62A9-401D-8E5A-F160B9A2A956}" type="pres">
      <dgm:prSet presAssocID="{460B7077-800A-46BE-B8D8-4072B4E5A7E0}" presName="hierRoot2" presStyleCnt="0">
        <dgm:presLayoutVars>
          <dgm:hierBranch val="init"/>
        </dgm:presLayoutVars>
      </dgm:prSet>
      <dgm:spPr/>
    </dgm:pt>
    <dgm:pt modelId="{9D853AB7-0CB5-410E-BC67-0525D1C10FE0}" type="pres">
      <dgm:prSet presAssocID="{460B7077-800A-46BE-B8D8-4072B4E5A7E0}" presName="rootComposite" presStyleCnt="0"/>
      <dgm:spPr/>
    </dgm:pt>
    <dgm:pt modelId="{29DC008E-840C-437C-8560-236AAF628F26}" type="pres">
      <dgm:prSet presAssocID="{460B7077-800A-46BE-B8D8-4072B4E5A7E0}" presName="rootText" presStyleLbl="node2" presStyleIdx="2" presStyleCnt="6">
        <dgm:presLayoutVars>
          <dgm:chPref val="3"/>
        </dgm:presLayoutVars>
      </dgm:prSet>
      <dgm:spPr>
        <a:prstGeom prst="snip1Rect">
          <a:avLst/>
        </a:prstGeom>
      </dgm:spPr>
    </dgm:pt>
    <dgm:pt modelId="{238C0C6F-B1D3-44A2-8443-B8B3A11542A7}" type="pres">
      <dgm:prSet presAssocID="{460B7077-800A-46BE-B8D8-4072B4E5A7E0}" presName="rootConnector" presStyleLbl="node2" presStyleIdx="2" presStyleCnt="6"/>
      <dgm:spPr/>
    </dgm:pt>
    <dgm:pt modelId="{F0136940-E58E-49B2-9470-8891F96C5FA6}" type="pres">
      <dgm:prSet presAssocID="{460B7077-800A-46BE-B8D8-4072B4E5A7E0}" presName="hierChild4" presStyleCnt="0"/>
      <dgm:spPr/>
    </dgm:pt>
    <dgm:pt modelId="{7AD822D2-50BC-4BBB-9428-B9D220D47F23}" type="pres">
      <dgm:prSet presAssocID="{BCCBFA7B-5B75-4FE8-81A3-EF6A8C90E0EB}" presName="Name37" presStyleLbl="parChTrans1D3" presStyleIdx="6" presStyleCnt="20"/>
      <dgm:spPr/>
    </dgm:pt>
    <dgm:pt modelId="{D6C736F1-D09F-46A5-9A66-9420400A2386}" type="pres">
      <dgm:prSet presAssocID="{5DA5A710-4E63-4364-B224-DC4DD4C659B6}" presName="hierRoot2" presStyleCnt="0">
        <dgm:presLayoutVars>
          <dgm:hierBranch val="init"/>
        </dgm:presLayoutVars>
      </dgm:prSet>
      <dgm:spPr/>
    </dgm:pt>
    <dgm:pt modelId="{7A9C9AE2-55B2-461B-B515-0A198919C623}" type="pres">
      <dgm:prSet presAssocID="{5DA5A710-4E63-4364-B224-DC4DD4C659B6}" presName="rootComposite" presStyleCnt="0"/>
      <dgm:spPr/>
    </dgm:pt>
    <dgm:pt modelId="{5550E809-1F28-4C18-BB4D-E9D32445385A}" type="pres">
      <dgm:prSet presAssocID="{5DA5A710-4E63-4364-B224-DC4DD4C659B6}" presName="rootText" presStyleLbl="node3" presStyleIdx="4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3875908D-1872-4B59-8E49-53DF08A93F3A}" type="pres">
      <dgm:prSet presAssocID="{5DA5A710-4E63-4364-B224-DC4DD4C659B6}" presName="rootConnector" presStyleLbl="node3" presStyleIdx="4" presStyleCnt="14"/>
      <dgm:spPr/>
    </dgm:pt>
    <dgm:pt modelId="{71FE6163-5D47-4982-8F50-BDE87B36B0B9}" type="pres">
      <dgm:prSet presAssocID="{5DA5A710-4E63-4364-B224-DC4DD4C659B6}" presName="hierChild4" presStyleCnt="0"/>
      <dgm:spPr/>
    </dgm:pt>
    <dgm:pt modelId="{EF14B155-D315-4124-807D-3B2FAE6DC1E2}" type="pres">
      <dgm:prSet presAssocID="{5DA5A710-4E63-4364-B224-DC4DD4C659B6}" presName="hierChild5" presStyleCnt="0"/>
      <dgm:spPr/>
    </dgm:pt>
    <dgm:pt modelId="{EA7AA36F-3D38-4F82-A887-BA8B01139918}" type="pres">
      <dgm:prSet presAssocID="{B6545FB5-ABF0-4F96-B708-29C7FC4E31AD}" presName="Name37" presStyleLbl="parChTrans1D3" presStyleIdx="7" presStyleCnt="20"/>
      <dgm:spPr/>
    </dgm:pt>
    <dgm:pt modelId="{E6B3D3BB-9C9A-4524-A085-5A448562C123}" type="pres">
      <dgm:prSet presAssocID="{FD4CC6E4-9383-4D70-9329-E7C75C58EEE3}" presName="hierRoot2" presStyleCnt="0">
        <dgm:presLayoutVars>
          <dgm:hierBranch val="init"/>
        </dgm:presLayoutVars>
      </dgm:prSet>
      <dgm:spPr/>
    </dgm:pt>
    <dgm:pt modelId="{7C81CDEE-C62C-4D4D-A3C5-18672BEFB62C}" type="pres">
      <dgm:prSet presAssocID="{FD4CC6E4-9383-4D70-9329-E7C75C58EEE3}" presName="rootComposite" presStyleCnt="0"/>
      <dgm:spPr/>
    </dgm:pt>
    <dgm:pt modelId="{DA313CE8-B3C2-405C-AB8D-8D5B4723657C}" type="pres">
      <dgm:prSet presAssocID="{FD4CC6E4-9383-4D70-9329-E7C75C58EEE3}" presName="rootText" presStyleLbl="node3" presStyleIdx="5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7AECA074-C014-49B3-88BF-E3CF9F559EAF}" type="pres">
      <dgm:prSet presAssocID="{FD4CC6E4-9383-4D70-9329-E7C75C58EEE3}" presName="rootConnector" presStyleLbl="node3" presStyleIdx="5" presStyleCnt="14"/>
      <dgm:spPr/>
    </dgm:pt>
    <dgm:pt modelId="{6D3EC03A-AF82-4DD9-98B8-EE5CDFD1017E}" type="pres">
      <dgm:prSet presAssocID="{FD4CC6E4-9383-4D70-9329-E7C75C58EEE3}" presName="hierChild4" presStyleCnt="0"/>
      <dgm:spPr/>
    </dgm:pt>
    <dgm:pt modelId="{C9C11F0A-9EFF-484C-B132-12BF3C117C3A}" type="pres">
      <dgm:prSet presAssocID="{FD4CC6E4-9383-4D70-9329-E7C75C58EEE3}" presName="hierChild5" presStyleCnt="0"/>
      <dgm:spPr/>
    </dgm:pt>
    <dgm:pt modelId="{E1231563-15BC-4E4B-A4B8-29E8F1DF8F72}" type="pres">
      <dgm:prSet presAssocID="{460B7077-800A-46BE-B8D8-4072B4E5A7E0}" presName="hierChild5" presStyleCnt="0"/>
      <dgm:spPr/>
    </dgm:pt>
    <dgm:pt modelId="{FD60D531-1646-47B7-94E2-6C7C8CE831AA}" type="pres">
      <dgm:prSet presAssocID="{DBE95564-EB51-4703-B9D8-3C34FEF61503}" presName="Name111" presStyleLbl="parChTrans1D3" presStyleIdx="8" presStyleCnt="20"/>
      <dgm:spPr/>
    </dgm:pt>
    <dgm:pt modelId="{28A8BCFE-7A03-4D15-B11D-5021AD1655DF}" type="pres">
      <dgm:prSet presAssocID="{1BEC590D-813F-4436-B543-F6151BA78440}" presName="hierRoot3" presStyleCnt="0">
        <dgm:presLayoutVars>
          <dgm:hierBranch val="init"/>
        </dgm:presLayoutVars>
      </dgm:prSet>
      <dgm:spPr/>
    </dgm:pt>
    <dgm:pt modelId="{6AB2B42C-23A9-4F76-A9F0-2EF9A1046F70}" type="pres">
      <dgm:prSet presAssocID="{1BEC590D-813F-4436-B543-F6151BA78440}" presName="rootComposite3" presStyleCnt="0"/>
      <dgm:spPr/>
    </dgm:pt>
    <dgm:pt modelId="{7F02525F-EB3D-40C5-9366-F49F5EA817C8}" type="pres">
      <dgm:prSet presAssocID="{1BEC590D-813F-4436-B543-F6151BA78440}" presName="rootText3" presStyleLbl="asst2" presStyleIdx="2" presStyleCnt="6">
        <dgm:presLayoutVars>
          <dgm:chPref val="3"/>
        </dgm:presLayoutVars>
      </dgm:prSet>
      <dgm:spPr/>
    </dgm:pt>
    <dgm:pt modelId="{197D8D98-EBD0-4EE3-9DBE-9E0267ABE4CC}" type="pres">
      <dgm:prSet presAssocID="{1BEC590D-813F-4436-B543-F6151BA78440}" presName="rootConnector3" presStyleLbl="asst2" presStyleIdx="2" presStyleCnt="6"/>
      <dgm:spPr/>
    </dgm:pt>
    <dgm:pt modelId="{E0B24C73-BD51-496E-8FF3-EB79D7FC8738}" type="pres">
      <dgm:prSet presAssocID="{1BEC590D-813F-4436-B543-F6151BA78440}" presName="hierChild6" presStyleCnt="0"/>
      <dgm:spPr/>
    </dgm:pt>
    <dgm:pt modelId="{97B9B78E-AE98-4AC8-8A72-529B2A1C1E43}" type="pres">
      <dgm:prSet presAssocID="{1BEC590D-813F-4436-B543-F6151BA78440}" presName="hierChild7" presStyleCnt="0"/>
      <dgm:spPr/>
    </dgm:pt>
    <dgm:pt modelId="{E611F347-8638-4FD4-8C67-F408A957F416}" type="pres">
      <dgm:prSet presAssocID="{10448FB7-E87B-4A5A-94D7-6EC11B02D50B}" presName="Name37" presStyleLbl="parChTrans1D2" presStyleIdx="3" presStyleCnt="6"/>
      <dgm:spPr/>
    </dgm:pt>
    <dgm:pt modelId="{EE67CE13-47B2-4AB7-8586-3B40EB4F7FE7}" type="pres">
      <dgm:prSet presAssocID="{FCA690E7-7A70-4C80-934B-7BCDEEBEF4AA}" presName="hierRoot2" presStyleCnt="0">
        <dgm:presLayoutVars>
          <dgm:hierBranch val="init"/>
        </dgm:presLayoutVars>
      </dgm:prSet>
      <dgm:spPr/>
    </dgm:pt>
    <dgm:pt modelId="{075D3C06-D7C5-421A-BA5D-339222324862}" type="pres">
      <dgm:prSet presAssocID="{FCA690E7-7A70-4C80-934B-7BCDEEBEF4AA}" presName="rootComposite" presStyleCnt="0"/>
      <dgm:spPr/>
    </dgm:pt>
    <dgm:pt modelId="{F2188768-9927-4E3E-8B4D-B7C3937006ED}" type="pres">
      <dgm:prSet presAssocID="{FCA690E7-7A70-4C80-934B-7BCDEEBEF4AA}" presName="rootText" presStyleLbl="node2" presStyleIdx="3" presStyleCnt="6">
        <dgm:presLayoutVars>
          <dgm:chPref val="3"/>
        </dgm:presLayoutVars>
      </dgm:prSet>
      <dgm:spPr>
        <a:prstGeom prst="snip1Rect">
          <a:avLst/>
        </a:prstGeom>
      </dgm:spPr>
    </dgm:pt>
    <dgm:pt modelId="{B4605B49-14BE-47C9-BD86-844D87A591EE}" type="pres">
      <dgm:prSet presAssocID="{FCA690E7-7A70-4C80-934B-7BCDEEBEF4AA}" presName="rootConnector" presStyleLbl="node2" presStyleIdx="3" presStyleCnt="6"/>
      <dgm:spPr/>
    </dgm:pt>
    <dgm:pt modelId="{AF2EE62B-C8BA-4C18-944B-34E1DAF69E2A}" type="pres">
      <dgm:prSet presAssocID="{FCA690E7-7A70-4C80-934B-7BCDEEBEF4AA}" presName="hierChild4" presStyleCnt="0"/>
      <dgm:spPr/>
    </dgm:pt>
    <dgm:pt modelId="{13297BBE-C5B0-4EB0-ADC6-A1F270FE224A}" type="pres">
      <dgm:prSet presAssocID="{7BB2B401-C22F-4D9A-99D9-D833A07B7ECA}" presName="Name37" presStyleLbl="parChTrans1D3" presStyleIdx="9" presStyleCnt="20"/>
      <dgm:spPr/>
    </dgm:pt>
    <dgm:pt modelId="{6D24C043-6867-4F03-8634-01477C21844F}" type="pres">
      <dgm:prSet presAssocID="{AF5B6B5F-DB7B-4070-B60B-93DC505C13F7}" presName="hierRoot2" presStyleCnt="0">
        <dgm:presLayoutVars>
          <dgm:hierBranch val="init"/>
        </dgm:presLayoutVars>
      </dgm:prSet>
      <dgm:spPr/>
    </dgm:pt>
    <dgm:pt modelId="{7699C963-4173-414D-825A-73E2371CE97F}" type="pres">
      <dgm:prSet presAssocID="{AF5B6B5F-DB7B-4070-B60B-93DC505C13F7}" presName="rootComposite" presStyleCnt="0"/>
      <dgm:spPr/>
    </dgm:pt>
    <dgm:pt modelId="{2DD13974-A4AB-4FEE-A0BE-E24D69029721}" type="pres">
      <dgm:prSet presAssocID="{AF5B6B5F-DB7B-4070-B60B-93DC505C13F7}" presName="rootText" presStyleLbl="node3" presStyleIdx="6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453E26F7-6A5D-411A-9A02-10A7910BEE5E}" type="pres">
      <dgm:prSet presAssocID="{AF5B6B5F-DB7B-4070-B60B-93DC505C13F7}" presName="rootConnector" presStyleLbl="node3" presStyleIdx="6" presStyleCnt="14"/>
      <dgm:spPr/>
    </dgm:pt>
    <dgm:pt modelId="{DD59CB1F-C9C3-4CC9-A943-4E526035146E}" type="pres">
      <dgm:prSet presAssocID="{AF5B6B5F-DB7B-4070-B60B-93DC505C13F7}" presName="hierChild4" presStyleCnt="0"/>
      <dgm:spPr/>
    </dgm:pt>
    <dgm:pt modelId="{F1E71ED0-3D1F-4579-BDE2-74C3B89531E3}" type="pres">
      <dgm:prSet presAssocID="{AF5B6B5F-DB7B-4070-B60B-93DC505C13F7}" presName="hierChild5" presStyleCnt="0"/>
      <dgm:spPr/>
    </dgm:pt>
    <dgm:pt modelId="{D365B8BC-FB56-4919-B473-32BC3F36BF6F}" type="pres">
      <dgm:prSet presAssocID="{2CD93924-0B10-45D3-944E-B8FCE01D7A54}" presName="Name37" presStyleLbl="parChTrans1D3" presStyleIdx="10" presStyleCnt="20"/>
      <dgm:spPr/>
    </dgm:pt>
    <dgm:pt modelId="{93D5A525-F0FA-4A11-8F14-286072F26FB8}" type="pres">
      <dgm:prSet presAssocID="{97348B84-551C-4861-A745-F2A732AFC413}" presName="hierRoot2" presStyleCnt="0">
        <dgm:presLayoutVars>
          <dgm:hierBranch val="init"/>
        </dgm:presLayoutVars>
      </dgm:prSet>
      <dgm:spPr/>
    </dgm:pt>
    <dgm:pt modelId="{97A595C0-3F80-473A-A20A-BFDAC1287E36}" type="pres">
      <dgm:prSet presAssocID="{97348B84-551C-4861-A745-F2A732AFC413}" presName="rootComposite" presStyleCnt="0"/>
      <dgm:spPr/>
    </dgm:pt>
    <dgm:pt modelId="{643FFFD7-E182-4E17-9F9E-647F1E46599E}" type="pres">
      <dgm:prSet presAssocID="{97348B84-551C-4861-A745-F2A732AFC413}" presName="rootText" presStyleLbl="node3" presStyleIdx="7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3C81018B-8ABC-4581-924D-23DDCB0C9325}" type="pres">
      <dgm:prSet presAssocID="{97348B84-551C-4861-A745-F2A732AFC413}" presName="rootConnector" presStyleLbl="node3" presStyleIdx="7" presStyleCnt="14"/>
      <dgm:spPr/>
    </dgm:pt>
    <dgm:pt modelId="{12D85F20-4AF2-4752-8940-126D2A6383FF}" type="pres">
      <dgm:prSet presAssocID="{97348B84-551C-4861-A745-F2A732AFC413}" presName="hierChild4" presStyleCnt="0"/>
      <dgm:spPr/>
    </dgm:pt>
    <dgm:pt modelId="{81008C7B-936D-441C-AA17-116DFA419684}" type="pres">
      <dgm:prSet presAssocID="{97348B84-551C-4861-A745-F2A732AFC413}" presName="hierChild5" presStyleCnt="0"/>
      <dgm:spPr/>
    </dgm:pt>
    <dgm:pt modelId="{9BEBB593-F691-4FB8-8A46-812C128C722B}" type="pres">
      <dgm:prSet presAssocID="{FCA690E7-7A70-4C80-934B-7BCDEEBEF4AA}" presName="hierChild5" presStyleCnt="0"/>
      <dgm:spPr/>
    </dgm:pt>
    <dgm:pt modelId="{0A6A002E-9B74-43FB-B0F4-FBBA3E08DD35}" type="pres">
      <dgm:prSet presAssocID="{99D8A20F-5B6D-462C-8792-40835B4DE906}" presName="Name111" presStyleLbl="parChTrans1D3" presStyleIdx="11" presStyleCnt="20"/>
      <dgm:spPr/>
    </dgm:pt>
    <dgm:pt modelId="{93127703-477F-449A-B0A3-4C822D8917E6}" type="pres">
      <dgm:prSet presAssocID="{D6FF6253-261A-492D-81B1-FD79B2E71EC3}" presName="hierRoot3" presStyleCnt="0">
        <dgm:presLayoutVars>
          <dgm:hierBranch val="init"/>
        </dgm:presLayoutVars>
      </dgm:prSet>
      <dgm:spPr/>
    </dgm:pt>
    <dgm:pt modelId="{4FA0735E-0DD7-4937-8E4C-345CA1C345B8}" type="pres">
      <dgm:prSet presAssocID="{D6FF6253-261A-492D-81B1-FD79B2E71EC3}" presName="rootComposite3" presStyleCnt="0"/>
      <dgm:spPr/>
    </dgm:pt>
    <dgm:pt modelId="{DBF519ED-339C-4166-81C8-E63D9EF8960A}" type="pres">
      <dgm:prSet presAssocID="{D6FF6253-261A-492D-81B1-FD79B2E71EC3}" presName="rootText3" presStyleLbl="asst2" presStyleIdx="3" presStyleCnt="6">
        <dgm:presLayoutVars>
          <dgm:chPref val="3"/>
        </dgm:presLayoutVars>
      </dgm:prSet>
      <dgm:spPr/>
    </dgm:pt>
    <dgm:pt modelId="{99865CB6-07EA-4EE9-969B-81D8D43AE015}" type="pres">
      <dgm:prSet presAssocID="{D6FF6253-261A-492D-81B1-FD79B2E71EC3}" presName="rootConnector3" presStyleLbl="asst2" presStyleIdx="3" presStyleCnt="6"/>
      <dgm:spPr/>
    </dgm:pt>
    <dgm:pt modelId="{E8A527AB-8E53-4253-849F-1DBE5B6ECCF4}" type="pres">
      <dgm:prSet presAssocID="{D6FF6253-261A-492D-81B1-FD79B2E71EC3}" presName="hierChild6" presStyleCnt="0"/>
      <dgm:spPr/>
    </dgm:pt>
    <dgm:pt modelId="{62F3EA43-16AB-4AB4-B488-FC949338DE99}" type="pres">
      <dgm:prSet presAssocID="{D6FF6253-261A-492D-81B1-FD79B2E71EC3}" presName="hierChild7" presStyleCnt="0"/>
      <dgm:spPr/>
    </dgm:pt>
    <dgm:pt modelId="{A90E5D6C-D5C7-42E9-AB9A-8E713F39AB27}" type="pres">
      <dgm:prSet presAssocID="{BD8E9AE4-1924-447B-BB3F-C59554E8C667}" presName="Name37" presStyleLbl="parChTrans1D2" presStyleIdx="4" presStyleCnt="6"/>
      <dgm:spPr/>
    </dgm:pt>
    <dgm:pt modelId="{00389CD6-23B1-4CF0-BDF5-C3067B924330}" type="pres">
      <dgm:prSet presAssocID="{68626A05-B91F-49A7-BA76-CE76A4AA1F53}" presName="hierRoot2" presStyleCnt="0">
        <dgm:presLayoutVars>
          <dgm:hierBranch val="init"/>
        </dgm:presLayoutVars>
      </dgm:prSet>
      <dgm:spPr/>
    </dgm:pt>
    <dgm:pt modelId="{8EC291AB-0DB8-4B7A-AA06-1A296EB97740}" type="pres">
      <dgm:prSet presAssocID="{68626A05-B91F-49A7-BA76-CE76A4AA1F53}" presName="rootComposite" presStyleCnt="0"/>
      <dgm:spPr/>
    </dgm:pt>
    <dgm:pt modelId="{415B7528-E533-4F11-947B-4D69FF5BF3D3}" type="pres">
      <dgm:prSet presAssocID="{68626A05-B91F-49A7-BA76-CE76A4AA1F53}" presName="rootText" presStyleLbl="node2" presStyleIdx="4" presStyleCnt="6">
        <dgm:presLayoutVars>
          <dgm:chPref val="3"/>
        </dgm:presLayoutVars>
      </dgm:prSet>
      <dgm:spPr>
        <a:prstGeom prst="snip1Rect">
          <a:avLst/>
        </a:prstGeom>
      </dgm:spPr>
    </dgm:pt>
    <dgm:pt modelId="{E8EB167B-EB74-447D-A65B-FE97962FA977}" type="pres">
      <dgm:prSet presAssocID="{68626A05-B91F-49A7-BA76-CE76A4AA1F53}" presName="rootConnector" presStyleLbl="node2" presStyleIdx="4" presStyleCnt="6"/>
      <dgm:spPr/>
    </dgm:pt>
    <dgm:pt modelId="{FCC2F7CC-EEAB-4643-8F1F-3F09A78CFAA1}" type="pres">
      <dgm:prSet presAssocID="{68626A05-B91F-49A7-BA76-CE76A4AA1F53}" presName="hierChild4" presStyleCnt="0"/>
      <dgm:spPr/>
    </dgm:pt>
    <dgm:pt modelId="{4C58C98E-EF80-4BC8-B774-89FCE841280B}" type="pres">
      <dgm:prSet presAssocID="{93E692DD-559C-4B8E-A56A-FDB9382949FC}" presName="Name37" presStyleLbl="parChTrans1D3" presStyleIdx="12" presStyleCnt="20"/>
      <dgm:spPr/>
    </dgm:pt>
    <dgm:pt modelId="{D50BD807-986D-4BF8-8D87-7860EA369E5B}" type="pres">
      <dgm:prSet presAssocID="{A1420181-6B93-421B-A69F-28437D2DA657}" presName="hierRoot2" presStyleCnt="0">
        <dgm:presLayoutVars>
          <dgm:hierBranch val="init"/>
        </dgm:presLayoutVars>
      </dgm:prSet>
      <dgm:spPr/>
    </dgm:pt>
    <dgm:pt modelId="{4028D670-9BAE-4653-B672-6E29EA889EF5}" type="pres">
      <dgm:prSet presAssocID="{A1420181-6B93-421B-A69F-28437D2DA657}" presName="rootComposite" presStyleCnt="0"/>
      <dgm:spPr/>
    </dgm:pt>
    <dgm:pt modelId="{ABAB1C2C-DA0A-460F-8311-1B648A7F39FA}" type="pres">
      <dgm:prSet presAssocID="{A1420181-6B93-421B-A69F-28437D2DA657}" presName="rootText" presStyleLbl="node3" presStyleIdx="8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9B8E4FC4-9AA2-4962-9D40-06695E06B18C}" type="pres">
      <dgm:prSet presAssocID="{A1420181-6B93-421B-A69F-28437D2DA657}" presName="rootConnector" presStyleLbl="node3" presStyleIdx="8" presStyleCnt="14"/>
      <dgm:spPr/>
    </dgm:pt>
    <dgm:pt modelId="{8058DBFF-AEDE-4823-AAB3-528B055680C5}" type="pres">
      <dgm:prSet presAssocID="{A1420181-6B93-421B-A69F-28437D2DA657}" presName="hierChild4" presStyleCnt="0"/>
      <dgm:spPr/>
    </dgm:pt>
    <dgm:pt modelId="{AFBD011F-1879-4D98-9683-D9E755251B0D}" type="pres">
      <dgm:prSet presAssocID="{A1420181-6B93-421B-A69F-28437D2DA657}" presName="hierChild5" presStyleCnt="0"/>
      <dgm:spPr/>
    </dgm:pt>
    <dgm:pt modelId="{E6B9B33B-CF65-43FA-A966-86EDE228F8DC}" type="pres">
      <dgm:prSet presAssocID="{1D0E1214-0E93-42F0-AD9E-75D3016949BE}" presName="Name37" presStyleLbl="parChTrans1D3" presStyleIdx="13" presStyleCnt="20"/>
      <dgm:spPr/>
    </dgm:pt>
    <dgm:pt modelId="{8374E7F0-CDAF-423F-8992-FC74447BA78F}" type="pres">
      <dgm:prSet presAssocID="{CAC13133-D067-4EBD-99EF-97F8C3279757}" presName="hierRoot2" presStyleCnt="0">
        <dgm:presLayoutVars>
          <dgm:hierBranch val="init"/>
        </dgm:presLayoutVars>
      </dgm:prSet>
      <dgm:spPr/>
    </dgm:pt>
    <dgm:pt modelId="{4182F0D4-93FA-4E2C-ACC6-DFCA91574E44}" type="pres">
      <dgm:prSet presAssocID="{CAC13133-D067-4EBD-99EF-97F8C3279757}" presName="rootComposite" presStyleCnt="0"/>
      <dgm:spPr/>
    </dgm:pt>
    <dgm:pt modelId="{42843EB9-8E24-447F-A5BC-B1E6E520AB5F}" type="pres">
      <dgm:prSet presAssocID="{CAC13133-D067-4EBD-99EF-97F8C3279757}" presName="rootText" presStyleLbl="node3" presStyleIdx="9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BBA2EB48-61ED-47D3-846E-2A3154505D2B}" type="pres">
      <dgm:prSet presAssocID="{CAC13133-D067-4EBD-99EF-97F8C3279757}" presName="rootConnector" presStyleLbl="node3" presStyleIdx="9" presStyleCnt="14"/>
      <dgm:spPr/>
    </dgm:pt>
    <dgm:pt modelId="{642E1A27-85FC-4EF8-838F-EC66E49671F8}" type="pres">
      <dgm:prSet presAssocID="{CAC13133-D067-4EBD-99EF-97F8C3279757}" presName="hierChild4" presStyleCnt="0"/>
      <dgm:spPr/>
    </dgm:pt>
    <dgm:pt modelId="{A828EDA9-23F9-4585-98AC-25BDB54EB156}" type="pres">
      <dgm:prSet presAssocID="{CAC13133-D067-4EBD-99EF-97F8C3279757}" presName="hierChild5" presStyleCnt="0"/>
      <dgm:spPr/>
    </dgm:pt>
    <dgm:pt modelId="{B2361CFA-EC3D-48DC-A816-1F4273A86636}" type="pres">
      <dgm:prSet presAssocID="{5E5426A1-5E9E-41E7-9883-DD08F656E688}" presName="Name37" presStyleLbl="parChTrans1D3" presStyleIdx="14" presStyleCnt="20"/>
      <dgm:spPr/>
    </dgm:pt>
    <dgm:pt modelId="{FA2CF15C-6801-4F78-ADFF-FAF198DAFCD7}" type="pres">
      <dgm:prSet presAssocID="{501E3CD6-122B-4789-B652-B384D0944910}" presName="hierRoot2" presStyleCnt="0">
        <dgm:presLayoutVars>
          <dgm:hierBranch val="init"/>
        </dgm:presLayoutVars>
      </dgm:prSet>
      <dgm:spPr/>
    </dgm:pt>
    <dgm:pt modelId="{67026B4B-1CFC-4915-8A41-0344CAA7EC4C}" type="pres">
      <dgm:prSet presAssocID="{501E3CD6-122B-4789-B652-B384D0944910}" presName="rootComposite" presStyleCnt="0"/>
      <dgm:spPr/>
    </dgm:pt>
    <dgm:pt modelId="{CBD83A5B-AC7A-414B-A94C-799779612474}" type="pres">
      <dgm:prSet presAssocID="{501E3CD6-122B-4789-B652-B384D0944910}" presName="rootText" presStyleLbl="node3" presStyleIdx="10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3A22558A-E5CD-4C1A-9E5F-7E30C4779B92}" type="pres">
      <dgm:prSet presAssocID="{501E3CD6-122B-4789-B652-B384D0944910}" presName="rootConnector" presStyleLbl="node3" presStyleIdx="10" presStyleCnt="14"/>
      <dgm:spPr/>
    </dgm:pt>
    <dgm:pt modelId="{74385074-EA8C-474E-BB76-EC4D97B29A44}" type="pres">
      <dgm:prSet presAssocID="{501E3CD6-122B-4789-B652-B384D0944910}" presName="hierChild4" presStyleCnt="0"/>
      <dgm:spPr/>
    </dgm:pt>
    <dgm:pt modelId="{3C5CB970-A291-4A91-B52D-023A5EEEFF4B}" type="pres">
      <dgm:prSet presAssocID="{501E3CD6-122B-4789-B652-B384D0944910}" presName="hierChild5" presStyleCnt="0"/>
      <dgm:spPr/>
    </dgm:pt>
    <dgm:pt modelId="{8EC5BAC0-3AC9-4A9D-BD1D-2AE3FA65EECF}" type="pres">
      <dgm:prSet presAssocID="{68626A05-B91F-49A7-BA76-CE76A4AA1F53}" presName="hierChild5" presStyleCnt="0"/>
      <dgm:spPr/>
    </dgm:pt>
    <dgm:pt modelId="{6EAE2FB7-CA70-4DD3-8B49-710153E9FFC8}" type="pres">
      <dgm:prSet presAssocID="{A61D5FB2-87A1-444B-B40A-9119A2126DFA}" presName="Name111" presStyleLbl="parChTrans1D3" presStyleIdx="15" presStyleCnt="20"/>
      <dgm:spPr/>
    </dgm:pt>
    <dgm:pt modelId="{2D17D42D-A661-411E-8EE3-8B71ACE3DA1C}" type="pres">
      <dgm:prSet presAssocID="{647F1A97-87B3-47EA-BDC3-649BEE91F249}" presName="hierRoot3" presStyleCnt="0">
        <dgm:presLayoutVars>
          <dgm:hierBranch val="init"/>
        </dgm:presLayoutVars>
      </dgm:prSet>
      <dgm:spPr/>
    </dgm:pt>
    <dgm:pt modelId="{D64483AA-F584-467F-A771-378D84CFDA3B}" type="pres">
      <dgm:prSet presAssocID="{647F1A97-87B3-47EA-BDC3-649BEE91F249}" presName="rootComposite3" presStyleCnt="0"/>
      <dgm:spPr/>
    </dgm:pt>
    <dgm:pt modelId="{45EBF9FA-A59D-4429-8491-76C32ECF1410}" type="pres">
      <dgm:prSet presAssocID="{647F1A97-87B3-47EA-BDC3-649BEE91F249}" presName="rootText3" presStyleLbl="asst2" presStyleIdx="4" presStyleCnt="6">
        <dgm:presLayoutVars>
          <dgm:chPref val="3"/>
        </dgm:presLayoutVars>
      </dgm:prSet>
      <dgm:spPr/>
    </dgm:pt>
    <dgm:pt modelId="{33140E0F-F035-4A39-9978-686EF22A98E9}" type="pres">
      <dgm:prSet presAssocID="{647F1A97-87B3-47EA-BDC3-649BEE91F249}" presName="rootConnector3" presStyleLbl="asst2" presStyleIdx="4" presStyleCnt="6"/>
      <dgm:spPr/>
    </dgm:pt>
    <dgm:pt modelId="{0C5CB9FD-3E3C-402F-8308-E3359EFE5E48}" type="pres">
      <dgm:prSet presAssocID="{647F1A97-87B3-47EA-BDC3-649BEE91F249}" presName="hierChild6" presStyleCnt="0"/>
      <dgm:spPr/>
    </dgm:pt>
    <dgm:pt modelId="{1FB37A04-F81E-4B7B-86E1-FAB9B54FBCC6}" type="pres">
      <dgm:prSet presAssocID="{647F1A97-87B3-47EA-BDC3-649BEE91F249}" presName="hierChild7" presStyleCnt="0"/>
      <dgm:spPr/>
    </dgm:pt>
    <dgm:pt modelId="{8CBCF2FC-824B-41E1-9B80-59C91A962E76}" type="pres">
      <dgm:prSet presAssocID="{B129AC1F-D3C7-42FA-9451-9B4265A1B89F}" presName="Name37" presStyleLbl="parChTrans1D2" presStyleIdx="5" presStyleCnt="6"/>
      <dgm:spPr/>
    </dgm:pt>
    <dgm:pt modelId="{D8B18DE2-6E78-4129-B880-DB25443B4DC9}" type="pres">
      <dgm:prSet presAssocID="{CF3B3156-4096-44F2-A1A2-3F73CCDC12DA}" presName="hierRoot2" presStyleCnt="0">
        <dgm:presLayoutVars>
          <dgm:hierBranch val="init"/>
        </dgm:presLayoutVars>
      </dgm:prSet>
      <dgm:spPr/>
    </dgm:pt>
    <dgm:pt modelId="{F7805C0D-CCEE-4C63-A8AF-80F9179F8448}" type="pres">
      <dgm:prSet presAssocID="{CF3B3156-4096-44F2-A1A2-3F73CCDC12DA}" presName="rootComposite" presStyleCnt="0"/>
      <dgm:spPr/>
    </dgm:pt>
    <dgm:pt modelId="{E37E8E7F-1ADF-4BFE-ADD4-03AFA7AF96D7}" type="pres">
      <dgm:prSet presAssocID="{CF3B3156-4096-44F2-A1A2-3F73CCDC12DA}" presName="rootText" presStyleLbl="node2" presStyleIdx="5" presStyleCnt="6">
        <dgm:presLayoutVars>
          <dgm:chPref val="3"/>
        </dgm:presLayoutVars>
      </dgm:prSet>
      <dgm:spPr>
        <a:prstGeom prst="snip1Rect">
          <a:avLst/>
        </a:prstGeom>
      </dgm:spPr>
    </dgm:pt>
    <dgm:pt modelId="{CC85726B-3A56-4749-9047-994698FDCE72}" type="pres">
      <dgm:prSet presAssocID="{CF3B3156-4096-44F2-A1A2-3F73CCDC12DA}" presName="rootConnector" presStyleLbl="node2" presStyleIdx="5" presStyleCnt="6"/>
      <dgm:spPr/>
    </dgm:pt>
    <dgm:pt modelId="{7EC65114-E82D-45AA-AF19-BF37FB3688CF}" type="pres">
      <dgm:prSet presAssocID="{CF3B3156-4096-44F2-A1A2-3F73CCDC12DA}" presName="hierChild4" presStyleCnt="0"/>
      <dgm:spPr/>
    </dgm:pt>
    <dgm:pt modelId="{D326E0C9-AEFC-4A5E-8B64-57536543BBB2}" type="pres">
      <dgm:prSet presAssocID="{F996D7B3-9DF0-424D-B819-126316AC726E}" presName="Name37" presStyleLbl="parChTrans1D3" presStyleIdx="16" presStyleCnt="20"/>
      <dgm:spPr/>
    </dgm:pt>
    <dgm:pt modelId="{C173E2DF-0868-4C20-A013-89CF8CEB2CC2}" type="pres">
      <dgm:prSet presAssocID="{6936A659-F098-43EB-A952-E9C5299D272A}" presName="hierRoot2" presStyleCnt="0">
        <dgm:presLayoutVars>
          <dgm:hierBranch val="init"/>
        </dgm:presLayoutVars>
      </dgm:prSet>
      <dgm:spPr/>
    </dgm:pt>
    <dgm:pt modelId="{8BFBF5CE-78B6-4527-A248-6C99775E4825}" type="pres">
      <dgm:prSet presAssocID="{6936A659-F098-43EB-A952-E9C5299D272A}" presName="rootComposite" presStyleCnt="0"/>
      <dgm:spPr/>
    </dgm:pt>
    <dgm:pt modelId="{1CBAE350-8596-47D4-8453-C394DEB4EF3B}" type="pres">
      <dgm:prSet presAssocID="{6936A659-F098-43EB-A952-E9C5299D272A}" presName="rootText" presStyleLbl="node3" presStyleIdx="11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8AC2E36D-C4F1-4A4F-A59B-823A1BA8E76E}" type="pres">
      <dgm:prSet presAssocID="{6936A659-F098-43EB-A952-E9C5299D272A}" presName="rootConnector" presStyleLbl="node3" presStyleIdx="11" presStyleCnt="14"/>
      <dgm:spPr/>
    </dgm:pt>
    <dgm:pt modelId="{EB65B66D-51C6-4567-A9E9-CB1BE287E26B}" type="pres">
      <dgm:prSet presAssocID="{6936A659-F098-43EB-A952-E9C5299D272A}" presName="hierChild4" presStyleCnt="0"/>
      <dgm:spPr/>
    </dgm:pt>
    <dgm:pt modelId="{D92E69A5-7FA9-4EE3-A712-8D7F4B0C7101}" type="pres">
      <dgm:prSet presAssocID="{6936A659-F098-43EB-A952-E9C5299D272A}" presName="hierChild5" presStyleCnt="0"/>
      <dgm:spPr/>
    </dgm:pt>
    <dgm:pt modelId="{BE422F56-B852-4DE3-903F-FCF540F8C366}" type="pres">
      <dgm:prSet presAssocID="{C38715E2-2F79-48D2-9E1F-076EDA90B42B}" presName="Name37" presStyleLbl="parChTrans1D3" presStyleIdx="17" presStyleCnt="20"/>
      <dgm:spPr/>
    </dgm:pt>
    <dgm:pt modelId="{66522ACD-2422-4286-AA15-D24DA3E4F2B1}" type="pres">
      <dgm:prSet presAssocID="{9676CC2D-D5BC-4CB6-B97B-DC5CB062BDD9}" presName="hierRoot2" presStyleCnt="0">
        <dgm:presLayoutVars>
          <dgm:hierBranch val="init"/>
        </dgm:presLayoutVars>
      </dgm:prSet>
      <dgm:spPr/>
    </dgm:pt>
    <dgm:pt modelId="{9DB9144C-2250-40C4-AA40-9AF707AB8C48}" type="pres">
      <dgm:prSet presAssocID="{9676CC2D-D5BC-4CB6-B97B-DC5CB062BDD9}" presName="rootComposite" presStyleCnt="0"/>
      <dgm:spPr/>
    </dgm:pt>
    <dgm:pt modelId="{8B8CE557-3FAE-4875-B8FF-F56FD9B6E673}" type="pres">
      <dgm:prSet presAssocID="{9676CC2D-D5BC-4CB6-B97B-DC5CB062BDD9}" presName="rootText" presStyleLbl="node3" presStyleIdx="12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788C83B3-AD30-4358-8384-95330F003EF1}" type="pres">
      <dgm:prSet presAssocID="{9676CC2D-D5BC-4CB6-B97B-DC5CB062BDD9}" presName="rootConnector" presStyleLbl="node3" presStyleIdx="12" presStyleCnt="14"/>
      <dgm:spPr/>
    </dgm:pt>
    <dgm:pt modelId="{CF7761D3-1135-4B72-AD9D-B101A5714976}" type="pres">
      <dgm:prSet presAssocID="{9676CC2D-D5BC-4CB6-B97B-DC5CB062BDD9}" presName="hierChild4" presStyleCnt="0"/>
      <dgm:spPr/>
    </dgm:pt>
    <dgm:pt modelId="{848E0E7A-B1FE-40CA-A458-99B783B9D9F0}" type="pres">
      <dgm:prSet presAssocID="{9676CC2D-D5BC-4CB6-B97B-DC5CB062BDD9}" presName="hierChild5" presStyleCnt="0"/>
      <dgm:spPr/>
    </dgm:pt>
    <dgm:pt modelId="{6E925CA5-7AB2-4877-9629-DC685196B548}" type="pres">
      <dgm:prSet presAssocID="{2CC911C7-CA54-410B-A844-F919F1341DA4}" presName="Name37" presStyleLbl="parChTrans1D3" presStyleIdx="18" presStyleCnt="20"/>
      <dgm:spPr/>
    </dgm:pt>
    <dgm:pt modelId="{A5D95964-7D1B-4AF3-9E8C-560593321744}" type="pres">
      <dgm:prSet presAssocID="{43D8EAF1-38DA-4F83-BF97-B429B9E3BC40}" presName="hierRoot2" presStyleCnt="0">
        <dgm:presLayoutVars>
          <dgm:hierBranch val="init"/>
        </dgm:presLayoutVars>
      </dgm:prSet>
      <dgm:spPr/>
    </dgm:pt>
    <dgm:pt modelId="{B51EEAA9-9D4E-4097-82B8-F1F6562FFC6B}" type="pres">
      <dgm:prSet presAssocID="{43D8EAF1-38DA-4F83-BF97-B429B9E3BC40}" presName="rootComposite" presStyleCnt="0"/>
      <dgm:spPr/>
    </dgm:pt>
    <dgm:pt modelId="{B63A0928-11E2-4A57-B558-6582745C348C}" type="pres">
      <dgm:prSet presAssocID="{43D8EAF1-38DA-4F83-BF97-B429B9E3BC40}" presName="rootText" presStyleLbl="node3" presStyleIdx="13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528B26AC-90E8-4741-9B85-25D60E3EB144}" type="pres">
      <dgm:prSet presAssocID="{43D8EAF1-38DA-4F83-BF97-B429B9E3BC40}" presName="rootConnector" presStyleLbl="node3" presStyleIdx="13" presStyleCnt="14"/>
      <dgm:spPr/>
    </dgm:pt>
    <dgm:pt modelId="{6588D707-04CE-4241-9180-1F7301B8E51B}" type="pres">
      <dgm:prSet presAssocID="{43D8EAF1-38DA-4F83-BF97-B429B9E3BC40}" presName="hierChild4" presStyleCnt="0"/>
      <dgm:spPr/>
    </dgm:pt>
    <dgm:pt modelId="{6141C922-BC33-429D-BDD1-E356A17473C0}" type="pres">
      <dgm:prSet presAssocID="{43D8EAF1-38DA-4F83-BF97-B429B9E3BC40}" presName="hierChild5" presStyleCnt="0"/>
      <dgm:spPr/>
    </dgm:pt>
    <dgm:pt modelId="{797BC6C6-7766-4A46-A3E6-E148AAF4153F}" type="pres">
      <dgm:prSet presAssocID="{CF3B3156-4096-44F2-A1A2-3F73CCDC12DA}" presName="hierChild5" presStyleCnt="0"/>
      <dgm:spPr/>
    </dgm:pt>
    <dgm:pt modelId="{CE23F199-2D56-4CBE-A77F-0D973E727AB8}" type="pres">
      <dgm:prSet presAssocID="{5E5E5CF6-120D-4DD6-9608-CD7195FEB430}" presName="Name111" presStyleLbl="parChTrans1D3" presStyleIdx="19" presStyleCnt="20"/>
      <dgm:spPr/>
    </dgm:pt>
    <dgm:pt modelId="{E697D0C0-9C23-46BA-9A6E-95253D1FE10D}" type="pres">
      <dgm:prSet presAssocID="{99035477-3C76-4F81-B126-326E2E337708}" presName="hierRoot3" presStyleCnt="0">
        <dgm:presLayoutVars>
          <dgm:hierBranch val="init"/>
        </dgm:presLayoutVars>
      </dgm:prSet>
      <dgm:spPr/>
    </dgm:pt>
    <dgm:pt modelId="{D29B6831-EF39-4932-9803-9BB980F7C0D4}" type="pres">
      <dgm:prSet presAssocID="{99035477-3C76-4F81-B126-326E2E337708}" presName="rootComposite3" presStyleCnt="0"/>
      <dgm:spPr/>
    </dgm:pt>
    <dgm:pt modelId="{43E1744F-EAEA-42B7-AD05-7644C84A9220}" type="pres">
      <dgm:prSet presAssocID="{99035477-3C76-4F81-B126-326E2E337708}" presName="rootText3" presStyleLbl="asst2" presStyleIdx="5" presStyleCnt="6">
        <dgm:presLayoutVars>
          <dgm:chPref val="3"/>
        </dgm:presLayoutVars>
      </dgm:prSet>
      <dgm:spPr/>
    </dgm:pt>
    <dgm:pt modelId="{D2F0B62F-79CF-4106-80F8-192A248F9837}" type="pres">
      <dgm:prSet presAssocID="{99035477-3C76-4F81-B126-326E2E337708}" presName="rootConnector3" presStyleLbl="asst2" presStyleIdx="5" presStyleCnt="6"/>
      <dgm:spPr/>
    </dgm:pt>
    <dgm:pt modelId="{C686A4C7-4970-454E-971D-7F0C49CFF58E}" type="pres">
      <dgm:prSet presAssocID="{99035477-3C76-4F81-B126-326E2E337708}" presName="hierChild6" presStyleCnt="0"/>
      <dgm:spPr/>
    </dgm:pt>
    <dgm:pt modelId="{2253844A-2BB1-4232-98D5-5D74855B5786}" type="pres">
      <dgm:prSet presAssocID="{99035477-3C76-4F81-B126-326E2E337708}" presName="hierChild7" presStyleCnt="0"/>
      <dgm:spPr/>
    </dgm:pt>
    <dgm:pt modelId="{A1292B26-C51D-4E6B-A70D-A4729379EA99}" type="pres">
      <dgm:prSet presAssocID="{8AAFE46D-C8AB-4573-89FD-88F9E29296D2}" presName="hierChild3" presStyleCnt="0"/>
      <dgm:spPr/>
    </dgm:pt>
  </dgm:ptLst>
  <dgm:cxnLst>
    <dgm:cxn modelId="{878FB000-DA27-48F9-998F-CFDD196085D8}" srcId="{68626A05-B91F-49A7-BA76-CE76A4AA1F53}" destId="{A1420181-6B93-421B-A69F-28437D2DA657}" srcOrd="0" destOrd="0" parTransId="{93E692DD-559C-4B8E-A56A-FDB9382949FC}" sibTransId="{592590FB-EE7D-45D0-B00E-9A0742214450}"/>
    <dgm:cxn modelId="{4884CC00-B0B5-4F03-9F7D-3BA559E923A9}" type="presOf" srcId="{7BA4D974-F4C7-4229-9A4C-B016E65BEC2F}" destId="{247A229A-2A6C-44D8-9302-843826A92122}" srcOrd="0" destOrd="0" presId="urn:microsoft.com/office/officeart/2005/8/layout/orgChart1"/>
    <dgm:cxn modelId="{4E4EDA00-2C7C-4B9E-8637-144299BE0491}" type="presOf" srcId="{68626A05-B91F-49A7-BA76-CE76A4AA1F53}" destId="{E8EB167B-EB74-447D-A65B-FE97962FA977}" srcOrd="1" destOrd="0" presId="urn:microsoft.com/office/officeart/2005/8/layout/orgChart1"/>
    <dgm:cxn modelId="{7B417908-B632-401A-ADCB-F9B3993E44AA}" srcId="{FCA690E7-7A70-4C80-934B-7BCDEEBEF4AA}" destId="{97348B84-551C-4861-A745-F2A732AFC413}" srcOrd="1" destOrd="0" parTransId="{2CD93924-0B10-45D3-944E-B8FCE01D7A54}" sibTransId="{591E2287-4A86-4B95-91C8-90737419BEA0}"/>
    <dgm:cxn modelId="{5A5D5F12-59F5-4DF7-A9E8-91183B8C040D}" type="presOf" srcId="{571334A8-5DDD-4DCA-BDA7-C8EF8AF60810}" destId="{D22819AF-B7B5-42EE-A6A9-5438D0945FBA}" srcOrd="0" destOrd="0" presId="urn:microsoft.com/office/officeart/2005/8/layout/orgChart1"/>
    <dgm:cxn modelId="{DAC32913-CCA5-469B-A065-4929281229EA}" type="presOf" srcId="{F996D7B3-9DF0-424D-B819-126316AC726E}" destId="{D326E0C9-AEFC-4A5E-8B64-57536543BBB2}" srcOrd="0" destOrd="0" presId="urn:microsoft.com/office/officeart/2005/8/layout/orgChart1"/>
    <dgm:cxn modelId="{7022DA14-F328-4DDC-8725-5948750CEC6E}" type="presOf" srcId="{93E692DD-559C-4B8E-A56A-FDB9382949FC}" destId="{4C58C98E-EF80-4BC8-B774-89FCE841280B}" srcOrd="0" destOrd="0" presId="urn:microsoft.com/office/officeart/2005/8/layout/orgChart1"/>
    <dgm:cxn modelId="{F228F814-FB58-4391-92FD-A31B9982BE6B}" type="presOf" srcId="{99D8A20F-5B6D-462C-8792-40835B4DE906}" destId="{0A6A002E-9B74-43FB-B0F4-FBBA3E08DD35}" srcOrd="0" destOrd="0" presId="urn:microsoft.com/office/officeart/2005/8/layout/orgChart1"/>
    <dgm:cxn modelId="{D5A96C17-AC70-48D8-8DAA-8B3081138942}" type="presOf" srcId="{7BB2B401-C22F-4D9A-99D9-D833A07B7ECA}" destId="{13297BBE-C5B0-4EB0-ADC6-A1F270FE224A}" srcOrd="0" destOrd="0" presId="urn:microsoft.com/office/officeart/2005/8/layout/orgChart1"/>
    <dgm:cxn modelId="{DBA1CB17-C058-4E0C-8AC7-7633CE07C525}" type="presOf" srcId="{B6545FB5-ABF0-4F96-B708-29C7FC4E31AD}" destId="{EA7AA36F-3D38-4F82-A887-BA8B01139918}" srcOrd="0" destOrd="0" presId="urn:microsoft.com/office/officeart/2005/8/layout/orgChart1"/>
    <dgm:cxn modelId="{C7200018-8B3A-43F6-8074-AEADA3F3F89C}" type="presOf" srcId="{EF3707D1-7B6E-45B1-B689-A43CB71D051A}" destId="{CA991B5A-4958-4CE4-A461-DEEDCB891A42}" srcOrd="0" destOrd="0" presId="urn:microsoft.com/office/officeart/2005/8/layout/orgChart1"/>
    <dgm:cxn modelId="{DB6DBC18-4DB3-4202-BFB7-C722B3E5385F}" srcId="{CF3B3156-4096-44F2-A1A2-3F73CCDC12DA}" destId="{99035477-3C76-4F81-B126-326E2E337708}" srcOrd="3" destOrd="0" parTransId="{5E5E5CF6-120D-4DD6-9608-CD7195FEB430}" sibTransId="{7D08FC40-8E92-4CBB-B895-36E30CFCCBA6}"/>
    <dgm:cxn modelId="{7D443920-AA91-4484-9938-8C5007B8AF43}" type="presOf" srcId="{AF5B6B5F-DB7B-4070-B60B-93DC505C13F7}" destId="{2DD13974-A4AB-4FEE-A0BE-E24D69029721}" srcOrd="0" destOrd="0" presId="urn:microsoft.com/office/officeart/2005/8/layout/orgChart1"/>
    <dgm:cxn modelId="{B57CA924-34E1-4396-8C9F-0D90298D2E0A}" type="presOf" srcId="{8AAFE46D-C8AB-4573-89FD-88F9E29296D2}" destId="{89E78D82-3FC2-46A5-ACF8-A5C49045FF07}" srcOrd="0" destOrd="0" presId="urn:microsoft.com/office/officeart/2005/8/layout/orgChart1"/>
    <dgm:cxn modelId="{63A2AD24-CAAF-429B-9B9A-7B9B2A960180}" type="presOf" srcId="{BD8E9AE4-1924-447B-BB3F-C59554E8C667}" destId="{A90E5D6C-D5C7-42E9-AB9A-8E713F39AB27}" srcOrd="0" destOrd="0" presId="urn:microsoft.com/office/officeart/2005/8/layout/orgChart1"/>
    <dgm:cxn modelId="{9C781B25-EDD9-4642-9582-02A16CD86FE5}" srcId="{CF3B3156-4096-44F2-A1A2-3F73CCDC12DA}" destId="{43D8EAF1-38DA-4F83-BF97-B429B9E3BC40}" srcOrd="2" destOrd="0" parTransId="{2CC911C7-CA54-410B-A844-F919F1341DA4}" sibTransId="{F4BE2CCD-83E8-4415-BD7B-FD415E20BDCA}"/>
    <dgm:cxn modelId="{40639726-1A2A-49AA-93A7-34D30851E6D6}" type="presOf" srcId="{460B7077-800A-46BE-B8D8-4072B4E5A7E0}" destId="{238C0C6F-B1D3-44A2-8443-B8B3A11542A7}" srcOrd="1" destOrd="0" presId="urn:microsoft.com/office/officeart/2005/8/layout/orgChart1"/>
    <dgm:cxn modelId="{CB564128-7345-4B11-9658-659F9C9E609F}" type="presOf" srcId="{647F1A97-87B3-47EA-BDC3-649BEE91F249}" destId="{33140E0F-F035-4A39-9978-686EF22A98E9}" srcOrd="1" destOrd="0" presId="urn:microsoft.com/office/officeart/2005/8/layout/orgChart1"/>
    <dgm:cxn modelId="{EBDBD12B-E740-483F-83A5-F37BB900338A}" srcId="{FCA690E7-7A70-4C80-934B-7BCDEEBEF4AA}" destId="{AF5B6B5F-DB7B-4070-B60B-93DC505C13F7}" srcOrd="0" destOrd="0" parTransId="{7BB2B401-C22F-4D9A-99D9-D833A07B7ECA}" sibTransId="{5E458B09-EF64-4B98-B5F0-541E122B1A7C}"/>
    <dgm:cxn modelId="{A976142C-F543-4EC3-BC9E-958D75EAC7E6}" type="presOf" srcId="{C38715E2-2F79-48D2-9E1F-076EDA90B42B}" destId="{BE422F56-B852-4DE3-903F-FCF540F8C366}" srcOrd="0" destOrd="0" presId="urn:microsoft.com/office/officeart/2005/8/layout/orgChart1"/>
    <dgm:cxn modelId="{F72E412C-7DD9-44B4-89F2-ED0D0B2C95CB}" type="presOf" srcId="{5DA5A710-4E63-4364-B224-DC4DD4C659B6}" destId="{5550E809-1F28-4C18-BB4D-E9D32445385A}" srcOrd="0" destOrd="0" presId="urn:microsoft.com/office/officeart/2005/8/layout/orgChart1"/>
    <dgm:cxn modelId="{9C0AAC2C-1EF7-476A-B54D-27FEB4AD7588}" type="presOf" srcId="{D422A060-2B20-4A1F-9D73-841CDEB7E686}" destId="{C74E0F0D-2C0B-402E-BFB7-69EC363E5AEC}" srcOrd="0" destOrd="0" presId="urn:microsoft.com/office/officeart/2005/8/layout/orgChart1"/>
    <dgm:cxn modelId="{BD321C2D-A10A-47DF-8837-BEBE3E7EB0D2}" type="presOf" srcId="{D6FF6253-261A-492D-81B1-FD79B2E71EC3}" destId="{99865CB6-07EA-4EE9-969B-81D8D43AE015}" srcOrd="1" destOrd="0" presId="urn:microsoft.com/office/officeart/2005/8/layout/orgChart1"/>
    <dgm:cxn modelId="{57691A2F-B352-49A8-A810-C86F6F45C905}" srcId="{AC69EBAE-F86E-466B-A019-371F49B07CB6}" destId="{8AAFE46D-C8AB-4573-89FD-88F9E29296D2}" srcOrd="0" destOrd="0" parTransId="{39B90F8E-4518-49E2-9609-D6F7A50A2CCF}" sibTransId="{341B3230-3AD3-4D8F-867D-E64741A033D9}"/>
    <dgm:cxn modelId="{076F6C33-2275-44ED-BCB6-4E3283C01F4D}" type="presOf" srcId="{97348B84-551C-4861-A745-F2A732AFC413}" destId="{3C81018B-8ABC-4581-924D-23DDCB0C9325}" srcOrd="1" destOrd="0" presId="urn:microsoft.com/office/officeart/2005/8/layout/orgChart1"/>
    <dgm:cxn modelId="{70336C34-BA3B-42F1-8F72-FE84BD460CB0}" type="presOf" srcId="{1582A6B8-A642-47FA-850A-3C93408D0BBE}" destId="{5AA96059-3D6E-479E-8466-FA5B5A3CAEDD}" srcOrd="0" destOrd="0" presId="urn:microsoft.com/office/officeart/2005/8/layout/orgChart1"/>
    <dgm:cxn modelId="{BB153F38-6274-41EE-9E0A-1E53567E0ADD}" srcId="{8AAFE46D-C8AB-4573-89FD-88F9E29296D2}" destId="{93FD6D89-45CD-45FB-B93A-8BBED60BF636}" srcOrd="1" destOrd="0" parTransId="{1582A6B8-A642-47FA-850A-3C93408D0BBE}" sibTransId="{63D953D6-5ADE-41B7-AE26-DAF9E1307FDC}"/>
    <dgm:cxn modelId="{07A7693B-7918-40B3-95F5-B2224650DC67}" srcId="{CF3B3156-4096-44F2-A1A2-3F73CCDC12DA}" destId="{6936A659-F098-43EB-A952-E9C5299D272A}" srcOrd="0" destOrd="0" parTransId="{F996D7B3-9DF0-424D-B819-126316AC726E}" sibTransId="{3110F9F8-DEB3-42D6-A8A1-27660D52DD3F}"/>
    <dgm:cxn modelId="{E6BB7C3B-BD18-4398-B871-BB89F00B2224}" srcId="{8AAFE46D-C8AB-4573-89FD-88F9E29296D2}" destId="{FCA690E7-7A70-4C80-934B-7BCDEEBEF4AA}" srcOrd="3" destOrd="0" parTransId="{10448FB7-E87B-4A5A-94D7-6EC11B02D50B}" sibTransId="{F17668DA-4AD4-4B8D-81B6-E69E93555E6E}"/>
    <dgm:cxn modelId="{347F473E-0A82-4C3B-82DD-7DE2EC162B83}" srcId="{4FDAF1C3-84F9-4ED9-A23C-1D3477834556}" destId="{0B589AEC-E9B7-44EC-B219-34A587462314}" srcOrd="1" destOrd="0" parTransId="{7BA4D974-F4C7-4229-9A4C-B016E65BEC2F}" sibTransId="{37DC63F9-1D6E-4093-9783-990E84FACF4E}"/>
    <dgm:cxn modelId="{547DB95C-47BB-4209-A50F-E3DD2F3784CD}" srcId="{68626A05-B91F-49A7-BA76-CE76A4AA1F53}" destId="{647F1A97-87B3-47EA-BDC3-649BEE91F249}" srcOrd="3" destOrd="0" parTransId="{A61D5FB2-87A1-444B-B40A-9119A2126DFA}" sibTransId="{92758077-A000-41EA-A1B1-8C651B4DE069}"/>
    <dgm:cxn modelId="{B2E8F35E-1021-4B15-A474-FD221ED6D041}" type="presOf" srcId="{10448FB7-E87B-4A5A-94D7-6EC11B02D50B}" destId="{E611F347-8638-4FD4-8C67-F408A957F416}" srcOrd="0" destOrd="0" presId="urn:microsoft.com/office/officeart/2005/8/layout/orgChart1"/>
    <dgm:cxn modelId="{3405845F-760E-413C-8738-F670E583C094}" type="presOf" srcId="{8AAFE46D-C8AB-4573-89FD-88F9E29296D2}" destId="{C22C4175-BAB7-4019-8F1F-04B9E845DFB9}" srcOrd="1" destOrd="0" presId="urn:microsoft.com/office/officeart/2005/8/layout/orgChart1"/>
    <dgm:cxn modelId="{7226FC62-40F7-4B19-9654-26A45579FF79}" type="presOf" srcId="{CF3B3156-4096-44F2-A1A2-3F73CCDC12DA}" destId="{E37E8E7F-1ADF-4BFE-ADD4-03AFA7AF96D7}" srcOrd="0" destOrd="0" presId="urn:microsoft.com/office/officeart/2005/8/layout/orgChart1"/>
    <dgm:cxn modelId="{0A3E8F43-8DFF-4232-BC7E-D9F7DF7BE010}" type="presOf" srcId="{2CD93924-0B10-45D3-944E-B8FCE01D7A54}" destId="{D365B8BC-FB56-4919-B473-32BC3F36BF6F}" srcOrd="0" destOrd="0" presId="urn:microsoft.com/office/officeart/2005/8/layout/orgChart1"/>
    <dgm:cxn modelId="{D45FFA43-F959-4459-93A5-642147EF7EB0}" type="presOf" srcId="{CF3B3156-4096-44F2-A1A2-3F73CCDC12DA}" destId="{CC85726B-3A56-4749-9047-994698FDCE72}" srcOrd="1" destOrd="0" presId="urn:microsoft.com/office/officeart/2005/8/layout/orgChart1"/>
    <dgm:cxn modelId="{BC0EF544-C0BC-4808-B62E-230A4CDCE7FF}" type="presOf" srcId="{A1420181-6B93-421B-A69F-28437D2DA657}" destId="{ABAB1C2C-DA0A-460F-8311-1B648A7F39FA}" srcOrd="0" destOrd="0" presId="urn:microsoft.com/office/officeart/2005/8/layout/orgChart1"/>
    <dgm:cxn modelId="{5F07FD64-0E21-4C57-B371-88AD70783882}" type="presOf" srcId="{9676CC2D-D5BC-4CB6-B97B-DC5CB062BDD9}" destId="{8B8CE557-3FAE-4875-B8FF-F56FD9B6E673}" srcOrd="0" destOrd="0" presId="urn:microsoft.com/office/officeart/2005/8/layout/orgChart1"/>
    <dgm:cxn modelId="{77AD5065-AF85-4639-BB93-87460D93AC6F}" type="presOf" srcId="{FCA690E7-7A70-4C80-934B-7BCDEEBEF4AA}" destId="{B4605B49-14BE-47C9-BD86-844D87A591EE}" srcOrd="1" destOrd="0" presId="urn:microsoft.com/office/officeart/2005/8/layout/orgChart1"/>
    <dgm:cxn modelId="{FCB5E145-531F-49EC-AFAD-2E90955AA649}" type="presOf" srcId="{FD4CC6E4-9383-4D70-9329-E7C75C58EEE3}" destId="{7AECA074-C014-49B3-88BF-E3CF9F559EAF}" srcOrd="1" destOrd="0" presId="urn:microsoft.com/office/officeart/2005/8/layout/orgChart1"/>
    <dgm:cxn modelId="{52321E66-96D6-4C8B-986C-A55826F292F5}" type="presOf" srcId="{93FD6D89-45CD-45FB-B93A-8BBED60BF636}" destId="{2B6AAAE9-42B8-4219-84F8-E6C953B7D290}" srcOrd="0" destOrd="0" presId="urn:microsoft.com/office/officeart/2005/8/layout/orgChart1"/>
    <dgm:cxn modelId="{4ABC4266-92DC-40E0-9466-B10C71A621AD}" type="presOf" srcId="{D422A060-2B20-4A1F-9D73-841CDEB7E686}" destId="{0C629E6E-0989-4E9B-9A36-7113F47BF6C2}" srcOrd="1" destOrd="0" presId="urn:microsoft.com/office/officeart/2005/8/layout/orgChart1"/>
    <dgm:cxn modelId="{42D4A767-C88D-492A-A87F-9A5C00C94AAE}" type="presOf" srcId="{BCCBFA7B-5B75-4FE8-81A3-EF6A8C90E0EB}" destId="{7AD822D2-50BC-4BBB-9428-B9D220D47F23}" srcOrd="0" destOrd="0" presId="urn:microsoft.com/office/officeart/2005/8/layout/orgChart1"/>
    <dgm:cxn modelId="{4F133768-6245-4EE9-874E-7494705C73AD}" type="presOf" srcId="{C4682042-7FBA-458C-8F17-9CD62C368A73}" destId="{01357563-C8DF-46BA-81AA-6B096A7EECC7}" srcOrd="0" destOrd="0" presId="urn:microsoft.com/office/officeart/2005/8/layout/orgChart1"/>
    <dgm:cxn modelId="{537A814A-849D-43B6-95C0-75FA1618502E}" type="presOf" srcId="{0B589AEC-E9B7-44EC-B219-34A587462314}" destId="{EBC6E2BA-EBE6-427C-BDC6-660E33A9422A}" srcOrd="0" destOrd="0" presId="urn:microsoft.com/office/officeart/2005/8/layout/orgChart1"/>
    <dgm:cxn modelId="{A0F2A86B-F815-4356-AD16-B666519B4D03}" type="presOf" srcId="{FD4CC6E4-9383-4D70-9329-E7C75C58EEE3}" destId="{DA313CE8-B3C2-405C-AB8D-8D5B4723657C}" srcOrd="0" destOrd="0" presId="urn:microsoft.com/office/officeart/2005/8/layout/orgChart1"/>
    <dgm:cxn modelId="{9115B651-1BB2-4A96-B502-06CF8F6BD6D3}" type="presOf" srcId="{4B792DE3-922E-412A-8BA8-3086BC7E12A7}" destId="{0B34FFEB-60F2-4730-AC58-32249C5950C5}" srcOrd="0" destOrd="0" presId="urn:microsoft.com/office/officeart/2005/8/layout/orgChart1"/>
    <dgm:cxn modelId="{30140455-EEB2-4F66-BB01-BFDB00BC8EF3}" srcId="{8AAFE46D-C8AB-4573-89FD-88F9E29296D2}" destId="{4FDAF1C3-84F9-4ED9-A23C-1D3477834556}" srcOrd="0" destOrd="0" parTransId="{571334A8-5DDD-4DCA-BDA7-C8EF8AF60810}" sibTransId="{72E4E0B4-433A-47C6-96A3-123CF5D06A9F}"/>
    <dgm:cxn modelId="{D48D8776-5B16-452E-94A2-BE75A93D4D67}" type="presOf" srcId="{DBE95564-EB51-4703-B9D8-3C34FEF61503}" destId="{FD60D531-1646-47B7-94E2-6C7C8CE831AA}" srcOrd="0" destOrd="0" presId="urn:microsoft.com/office/officeart/2005/8/layout/orgChart1"/>
    <dgm:cxn modelId="{48859177-3207-40F9-85AF-909B5811992E}" type="presOf" srcId="{7D206336-556A-4B3C-9DDF-EE8C78F428F2}" destId="{920248EE-99BD-41C8-940C-45A34177898F}" srcOrd="1" destOrd="0" presId="urn:microsoft.com/office/officeart/2005/8/layout/orgChart1"/>
    <dgm:cxn modelId="{A7A5B057-C6B3-4171-BE41-0FA0435AEF34}" srcId="{4FDAF1C3-84F9-4ED9-A23C-1D3477834556}" destId="{D422A060-2B20-4A1F-9D73-841CDEB7E686}" srcOrd="0" destOrd="0" parTransId="{6E020AC2-77E1-4FD6-9A51-E396754A71B5}" sibTransId="{53BC69DD-C8BB-49D7-AFE5-63310ADD279A}"/>
    <dgm:cxn modelId="{9BF6FB57-1069-49B6-851C-464C86BA22D7}" type="presOf" srcId="{7D206336-556A-4B3C-9DDF-EE8C78F428F2}" destId="{0BB6024A-BCB7-475C-9924-E63AF6AE04C1}" srcOrd="0" destOrd="0" presId="urn:microsoft.com/office/officeart/2005/8/layout/orgChart1"/>
    <dgm:cxn modelId="{9D910D7A-6AF2-4A25-A79D-EABF018773A6}" type="presOf" srcId="{5E5426A1-5E9E-41E7-9883-DD08F656E688}" destId="{B2361CFA-EC3D-48DC-A816-1F4273A86636}" srcOrd="0" destOrd="0" presId="urn:microsoft.com/office/officeart/2005/8/layout/orgChart1"/>
    <dgm:cxn modelId="{8888EB80-0FA2-4436-BDF6-0E6541D7B890}" type="presOf" srcId="{97348B84-551C-4861-A745-F2A732AFC413}" destId="{643FFFD7-E182-4E17-9F9E-647F1E46599E}" srcOrd="0" destOrd="0" presId="urn:microsoft.com/office/officeart/2005/8/layout/orgChart1"/>
    <dgm:cxn modelId="{43684B84-B8D1-4DB0-9AFC-E11F7A1381FC}" type="presOf" srcId="{4FDAF1C3-84F9-4ED9-A23C-1D3477834556}" destId="{085F24C2-7D8C-45AB-90C0-3BDD3BF0377C}" srcOrd="1" destOrd="0" presId="urn:microsoft.com/office/officeart/2005/8/layout/orgChart1"/>
    <dgm:cxn modelId="{3DAFC286-C094-42BE-9F43-77015303861B}" type="presOf" srcId="{68626A05-B91F-49A7-BA76-CE76A4AA1F53}" destId="{415B7528-E533-4F11-947B-4D69FF5BF3D3}" srcOrd="0" destOrd="0" presId="urn:microsoft.com/office/officeart/2005/8/layout/orgChart1"/>
    <dgm:cxn modelId="{6CA0288A-05FB-473E-A655-69EF78308952}" srcId="{93FD6D89-45CD-45FB-B93A-8BBED60BF636}" destId="{7D206336-556A-4B3C-9DDF-EE8C78F428F2}" srcOrd="0" destOrd="0" parTransId="{10F7EA23-A1F6-4E62-ACFB-1A8038B02E93}" sibTransId="{4CB9B8B1-ADCD-488E-A130-BF399A6FEAF2}"/>
    <dgm:cxn modelId="{6B79988B-F679-4F07-8356-6F7AD302313C}" type="presOf" srcId="{CAC13133-D067-4EBD-99EF-97F8C3279757}" destId="{42843EB9-8E24-447F-A5BC-B1E6E520AB5F}" srcOrd="0" destOrd="0" presId="urn:microsoft.com/office/officeart/2005/8/layout/orgChart1"/>
    <dgm:cxn modelId="{181F5B8C-D00F-4FA5-923E-B95651759318}" srcId="{CF3B3156-4096-44F2-A1A2-3F73CCDC12DA}" destId="{9676CC2D-D5BC-4CB6-B97B-DC5CB062BDD9}" srcOrd="1" destOrd="0" parTransId="{C38715E2-2F79-48D2-9E1F-076EDA90B42B}" sibTransId="{AE9A02F1-B700-49B3-BDE0-777668EC5005}"/>
    <dgm:cxn modelId="{4B84B18F-A23C-4A1B-B662-FBF1B2927391}" type="presOf" srcId="{FCA690E7-7A70-4C80-934B-7BCDEEBEF4AA}" destId="{F2188768-9927-4E3E-8B4D-B7C3937006ED}" srcOrd="0" destOrd="0" presId="urn:microsoft.com/office/officeart/2005/8/layout/orgChart1"/>
    <dgm:cxn modelId="{94AB1590-3A7F-41E6-9215-002DD090E7D8}" srcId="{460B7077-800A-46BE-B8D8-4072B4E5A7E0}" destId="{FD4CC6E4-9383-4D70-9329-E7C75C58EEE3}" srcOrd="1" destOrd="0" parTransId="{B6545FB5-ABF0-4F96-B708-29C7FC4E31AD}" sibTransId="{E6391E3B-980A-4EEC-9F55-514A682890F2}"/>
    <dgm:cxn modelId="{28A10294-DA4B-4952-9EFB-49B3009708F1}" type="presOf" srcId="{2CC911C7-CA54-410B-A844-F919F1341DA4}" destId="{6E925CA5-7AB2-4877-9629-DC685196B548}" srcOrd="0" destOrd="0" presId="urn:microsoft.com/office/officeart/2005/8/layout/orgChart1"/>
    <dgm:cxn modelId="{F5756396-4FE8-49A9-AA2A-41FF99CFEC09}" srcId="{4FDAF1C3-84F9-4ED9-A23C-1D3477834556}" destId="{B7FD5C8C-C391-4E36-9F61-F3E3B5937910}" srcOrd="2" destOrd="0" parTransId="{EF3707D1-7B6E-45B1-B689-A43CB71D051A}" sibTransId="{90560167-36F5-48E7-BDC8-57B9A898FFCA}"/>
    <dgm:cxn modelId="{9E194F96-9192-47F6-ADF7-A23FB2E1EB73}" type="presOf" srcId="{501E3CD6-122B-4789-B652-B384D0944910}" destId="{CBD83A5B-AC7A-414B-A94C-799779612474}" srcOrd="0" destOrd="0" presId="urn:microsoft.com/office/officeart/2005/8/layout/orgChart1"/>
    <dgm:cxn modelId="{16A9AE97-B451-406F-99A7-F990FB94C8CC}" type="presOf" srcId="{6936A659-F098-43EB-A952-E9C5299D272A}" destId="{8AC2E36D-C4F1-4A4F-A59B-823A1BA8E76E}" srcOrd="1" destOrd="0" presId="urn:microsoft.com/office/officeart/2005/8/layout/orgChart1"/>
    <dgm:cxn modelId="{6B3D3A9C-A35A-4276-91B2-7B68CC7C3534}" type="presOf" srcId="{5DA5A710-4E63-4364-B224-DC4DD4C659B6}" destId="{3875908D-1872-4B59-8E49-53DF08A93F3A}" srcOrd="1" destOrd="0" presId="urn:microsoft.com/office/officeart/2005/8/layout/orgChart1"/>
    <dgm:cxn modelId="{7630DB9D-9ABF-433D-A0F0-DA7C589F047D}" type="presOf" srcId="{647F1A97-87B3-47EA-BDC3-649BEE91F249}" destId="{45EBF9FA-A59D-4429-8491-76C32ECF1410}" srcOrd="0" destOrd="0" presId="urn:microsoft.com/office/officeart/2005/8/layout/orgChart1"/>
    <dgm:cxn modelId="{68E34DA0-166C-4245-83B2-DC7D5D11706A}" type="presOf" srcId="{EC1D5951-1448-4EAF-9B25-F78D6F082A34}" destId="{3E6F7ECB-022F-4F6D-A1FC-54C07432B849}" srcOrd="0" destOrd="0" presId="urn:microsoft.com/office/officeart/2005/8/layout/orgChart1"/>
    <dgm:cxn modelId="{8EED62A4-2ADE-425C-AE16-728DC44E8890}" type="presOf" srcId="{AC69EBAE-F86E-466B-A019-371F49B07CB6}" destId="{EC38B290-FD03-4F1C-A69F-323AC17A995E}" srcOrd="0" destOrd="0" presId="urn:microsoft.com/office/officeart/2005/8/layout/orgChart1"/>
    <dgm:cxn modelId="{FC9FC5A4-03F1-41A8-B870-5775A1D74C99}" type="presOf" srcId="{99035477-3C76-4F81-B126-326E2E337708}" destId="{D2F0B62F-79CF-4106-80F8-192A248F9837}" srcOrd="1" destOrd="0" presId="urn:microsoft.com/office/officeart/2005/8/layout/orgChart1"/>
    <dgm:cxn modelId="{47A0B3A5-06BA-4A73-8714-1B1EB04DA36C}" type="presOf" srcId="{9676CC2D-D5BC-4CB6-B97B-DC5CB062BDD9}" destId="{788C83B3-AD30-4358-8384-95330F003EF1}" srcOrd="1" destOrd="0" presId="urn:microsoft.com/office/officeart/2005/8/layout/orgChart1"/>
    <dgm:cxn modelId="{8C3D76AC-0F26-408C-8B87-5B53837E30A2}" type="presOf" srcId="{0B589AEC-E9B7-44EC-B219-34A587462314}" destId="{58DA57A7-FC09-4EF6-A209-A38D5A9C38D3}" srcOrd="1" destOrd="0" presId="urn:microsoft.com/office/officeart/2005/8/layout/orgChart1"/>
    <dgm:cxn modelId="{439B72AD-AB9B-4B31-9D0D-B14F584D5697}" type="presOf" srcId="{4B792DE3-922E-412A-8BA8-3086BC7E12A7}" destId="{DCB7889A-12E6-4328-ABBA-ED9158808376}" srcOrd="1" destOrd="0" presId="urn:microsoft.com/office/officeart/2005/8/layout/orgChart1"/>
    <dgm:cxn modelId="{4AF5E9B2-F21C-4A03-AE14-06EF75ED040D}" type="presOf" srcId="{A61D5FB2-87A1-444B-B40A-9119A2126DFA}" destId="{6EAE2FB7-CA70-4DD3-8B49-710153E9FFC8}" srcOrd="0" destOrd="0" presId="urn:microsoft.com/office/officeart/2005/8/layout/orgChart1"/>
    <dgm:cxn modelId="{5096DEB4-4F79-4E87-87BA-49CDBC651D72}" srcId="{8AAFE46D-C8AB-4573-89FD-88F9E29296D2}" destId="{68626A05-B91F-49A7-BA76-CE76A4AA1F53}" srcOrd="4" destOrd="0" parTransId="{BD8E9AE4-1924-447B-BB3F-C59554E8C667}" sibTransId="{EB6EBD06-5877-4CBE-B113-0CE700BECFD1}"/>
    <dgm:cxn modelId="{85C3FAB4-DD50-4063-9DEF-A7F040B68309}" type="presOf" srcId="{D6FF6253-261A-492D-81B1-FD79B2E71EC3}" destId="{DBF519ED-339C-4166-81C8-E63D9EF8960A}" srcOrd="0" destOrd="0" presId="urn:microsoft.com/office/officeart/2005/8/layout/orgChart1"/>
    <dgm:cxn modelId="{989F0CB6-FF0B-4232-9D86-2E6B33C33E89}" srcId="{68626A05-B91F-49A7-BA76-CE76A4AA1F53}" destId="{CAC13133-D067-4EBD-99EF-97F8C3279757}" srcOrd="1" destOrd="0" parTransId="{1D0E1214-0E93-42F0-AD9E-75D3016949BE}" sibTransId="{2688B163-DFEF-4012-8B06-2575C7963F4D}"/>
    <dgm:cxn modelId="{EA3446B6-FBE2-4088-B54A-09308B53B5E3}" srcId="{93FD6D89-45CD-45FB-B93A-8BBED60BF636}" destId="{4B792DE3-922E-412A-8BA8-3086BC7E12A7}" srcOrd="2" destOrd="0" parTransId="{EC1D5951-1448-4EAF-9B25-F78D6F082A34}" sibTransId="{810BD60F-EEC7-4641-9074-EADF5873D7CE}"/>
    <dgm:cxn modelId="{20AADABE-2692-4A56-A20F-AEB0626AA3F1}" type="presOf" srcId="{E5F519AE-DB00-4357-A022-EFB6A5F0D8E4}" destId="{1FA24A4E-D2FB-420B-BE79-FE0D2C546F20}" srcOrd="0" destOrd="0" presId="urn:microsoft.com/office/officeart/2005/8/layout/orgChart1"/>
    <dgm:cxn modelId="{2BF9DFC0-02A0-4F3D-90C2-7DA3CFD94A9D}" srcId="{93FD6D89-45CD-45FB-B93A-8BBED60BF636}" destId="{E5F519AE-DB00-4357-A022-EFB6A5F0D8E4}" srcOrd="1" destOrd="0" parTransId="{C4682042-7FBA-458C-8F17-9CD62C368A73}" sibTransId="{4CACF38F-6741-4185-B202-BE6DACEFDA01}"/>
    <dgm:cxn modelId="{714D13C1-5ED7-452A-A696-4139314E05EF}" type="presOf" srcId="{43D8EAF1-38DA-4F83-BF97-B429B9E3BC40}" destId="{528B26AC-90E8-4741-9B85-25D60E3EB144}" srcOrd="1" destOrd="0" presId="urn:microsoft.com/office/officeart/2005/8/layout/orgChart1"/>
    <dgm:cxn modelId="{EB973AC4-3487-4BA3-97A1-B1F61B894125}" srcId="{68626A05-B91F-49A7-BA76-CE76A4AA1F53}" destId="{501E3CD6-122B-4789-B652-B384D0944910}" srcOrd="2" destOrd="0" parTransId="{5E5426A1-5E9E-41E7-9883-DD08F656E688}" sibTransId="{764089BE-35A7-4E7F-89BD-DE9D3811F78A}"/>
    <dgm:cxn modelId="{DB295DC6-94E4-4A37-A37C-1B1667AEB07A}" type="presOf" srcId="{43D8EAF1-38DA-4F83-BF97-B429B9E3BC40}" destId="{B63A0928-11E2-4A57-B558-6582745C348C}" srcOrd="0" destOrd="0" presId="urn:microsoft.com/office/officeart/2005/8/layout/orgChart1"/>
    <dgm:cxn modelId="{DF7679C7-306C-4A48-AC01-6490EDA51290}" type="presOf" srcId="{1BEC590D-813F-4436-B543-F6151BA78440}" destId="{197D8D98-EBD0-4EE3-9DBE-9E0267ABE4CC}" srcOrd="1" destOrd="0" presId="urn:microsoft.com/office/officeart/2005/8/layout/orgChart1"/>
    <dgm:cxn modelId="{7A1C3FC9-73C9-4A6C-9C6C-6E4AFEF02716}" type="presOf" srcId="{4FDAF1C3-84F9-4ED9-A23C-1D3477834556}" destId="{32DDEFD9-28A2-4AF1-977C-2714DCAD96AF}" srcOrd="0" destOrd="0" presId="urn:microsoft.com/office/officeart/2005/8/layout/orgChart1"/>
    <dgm:cxn modelId="{F7A6ECCC-E91F-48F0-B972-EA3CE66FD1B0}" type="presOf" srcId="{B129AC1F-D3C7-42FA-9451-9B4265A1B89F}" destId="{8CBCF2FC-824B-41E1-9B80-59C91A962E76}" srcOrd="0" destOrd="0" presId="urn:microsoft.com/office/officeart/2005/8/layout/orgChart1"/>
    <dgm:cxn modelId="{22C741CF-C07B-4267-8126-1BBFFA6BCA69}" srcId="{460B7077-800A-46BE-B8D8-4072B4E5A7E0}" destId="{1BEC590D-813F-4436-B543-F6151BA78440}" srcOrd="2" destOrd="0" parTransId="{DBE95564-EB51-4703-B9D8-3C34FEF61503}" sibTransId="{CECF50BD-867E-4C57-BDC7-A3227842AEE5}"/>
    <dgm:cxn modelId="{C6AB7FCF-049A-4744-8105-B2917264BA2A}" type="presOf" srcId="{F0DEF9D8-EEF7-4145-B9C7-E46FEF1DEE95}" destId="{A9589E70-EDC7-4581-A4FF-B1C0D2117172}" srcOrd="0" destOrd="0" presId="urn:microsoft.com/office/officeart/2005/8/layout/orgChart1"/>
    <dgm:cxn modelId="{871595D0-2A73-4536-9865-ADC108E95175}" srcId="{460B7077-800A-46BE-B8D8-4072B4E5A7E0}" destId="{5DA5A710-4E63-4364-B224-DC4DD4C659B6}" srcOrd="0" destOrd="0" parTransId="{BCCBFA7B-5B75-4FE8-81A3-EF6A8C90E0EB}" sibTransId="{3CA1F729-94B4-475A-BC1A-BB47103C928B}"/>
    <dgm:cxn modelId="{F128C9D0-4FC6-4A2E-9AFD-203E9CA9A94F}" type="presOf" srcId="{5E5E5CF6-120D-4DD6-9608-CD7195FEB430}" destId="{CE23F199-2D56-4CBE-A77F-0D973E727AB8}" srcOrd="0" destOrd="0" presId="urn:microsoft.com/office/officeart/2005/8/layout/orgChart1"/>
    <dgm:cxn modelId="{5E43D9D1-DC3B-4844-B6FC-4B6AC0524873}" type="presOf" srcId="{501E3CD6-122B-4789-B652-B384D0944910}" destId="{3A22558A-E5CD-4C1A-9E5F-7E30C4779B92}" srcOrd="1" destOrd="0" presId="urn:microsoft.com/office/officeart/2005/8/layout/orgChart1"/>
    <dgm:cxn modelId="{78D192D3-B728-4D21-9054-F7FF335A5D1B}" srcId="{8AAFE46D-C8AB-4573-89FD-88F9E29296D2}" destId="{460B7077-800A-46BE-B8D8-4072B4E5A7E0}" srcOrd="2" destOrd="0" parTransId="{F0DEF9D8-EEF7-4145-B9C7-E46FEF1DEE95}" sibTransId="{30D0FFB4-8CE7-4F24-A6AF-AE8AD5649D2D}"/>
    <dgm:cxn modelId="{53347ED5-DF66-479E-BB15-9B012FF5FD98}" type="presOf" srcId="{6936A659-F098-43EB-A952-E9C5299D272A}" destId="{1CBAE350-8596-47D4-8453-C394DEB4EF3B}" srcOrd="0" destOrd="0" presId="urn:microsoft.com/office/officeart/2005/8/layout/orgChart1"/>
    <dgm:cxn modelId="{A37C51D6-391D-451A-993C-AAC0DAAA03E2}" type="presOf" srcId="{A1420181-6B93-421B-A69F-28437D2DA657}" destId="{9B8E4FC4-9AA2-4962-9D40-06695E06B18C}" srcOrd="1" destOrd="0" presId="urn:microsoft.com/office/officeart/2005/8/layout/orgChart1"/>
    <dgm:cxn modelId="{28990DD8-551C-42CF-A5B4-599B66473311}" type="presOf" srcId="{B7FD5C8C-C391-4E36-9F61-F3E3B5937910}" destId="{A30B80F3-1151-49F1-B5B0-0D4656979A6B}" srcOrd="0" destOrd="0" presId="urn:microsoft.com/office/officeart/2005/8/layout/orgChart1"/>
    <dgm:cxn modelId="{D663E9D8-7ECA-4BBF-85B8-B1AD5F476D6B}" type="presOf" srcId="{1D0E1214-0E93-42F0-AD9E-75D3016949BE}" destId="{E6B9B33B-CF65-43FA-A966-86EDE228F8DC}" srcOrd="0" destOrd="0" presId="urn:microsoft.com/office/officeart/2005/8/layout/orgChart1"/>
    <dgm:cxn modelId="{283EFCDD-A117-4EBC-A82A-855B4B8FB93C}" srcId="{FCA690E7-7A70-4C80-934B-7BCDEEBEF4AA}" destId="{D6FF6253-261A-492D-81B1-FD79B2E71EC3}" srcOrd="2" destOrd="0" parTransId="{99D8A20F-5B6D-462C-8792-40835B4DE906}" sibTransId="{8F571AF0-5C6B-4450-B4DE-08E055049B54}"/>
    <dgm:cxn modelId="{E96FC2E0-4B00-4F07-B594-EB7C15F61EF1}" type="presOf" srcId="{6E020AC2-77E1-4FD6-9A51-E396754A71B5}" destId="{A8AFE7E9-4798-4350-AE3C-7F2B9F985999}" srcOrd="0" destOrd="0" presId="urn:microsoft.com/office/officeart/2005/8/layout/orgChart1"/>
    <dgm:cxn modelId="{1ACD7DE5-3FE0-4560-B923-2F06F9B33F02}" type="presOf" srcId="{B7FD5C8C-C391-4E36-9F61-F3E3B5937910}" destId="{D24FA357-B454-47AE-B2F3-BBD7867CF4B0}" srcOrd="1" destOrd="0" presId="urn:microsoft.com/office/officeart/2005/8/layout/orgChart1"/>
    <dgm:cxn modelId="{B93A29E7-A2A2-4F14-B0AD-2025B11672E5}" type="presOf" srcId="{CAC13133-D067-4EBD-99EF-97F8C3279757}" destId="{BBA2EB48-61ED-47D3-846E-2A3154505D2B}" srcOrd="1" destOrd="0" presId="urn:microsoft.com/office/officeart/2005/8/layout/orgChart1"/>
    <dgm:cxn modelId="{B6B7F3EC-00E9-4DB7-BBF4-E3C712C1705B}" type="presOf" srcId="{AF5B6B5F-DB7B-4070-B60B-93DC505C13F7}" destId="{453E26F7-6A5D-411A-9A02-10A7910BEE5E}" srcOrd="1" destOrd="0" presId="urn:microsoft.com/office/officeart/2005/8/layout/orgChart1"/>
    <dgm:cxn modelId="{B6C128EF-4ED3-40C0-8E86-82D09F30E0D4}" type="presOf" srcId="{10F7EA23-A1F6-4E62-ACFB-1A8038B02E93}" destId="{1914788A-7716-4026-A520-DAA972AD46ED}" srcOrd="0" destOrd="0" presId="urn:microsoft.com/office/officeart/2005/8/layout/orgChart1"/>
    <dgm:cxn modelId="{80ED11F7-C0D5-47A5-B2C4-00F00F2647F8}" type="presOf" srcId="{1BEC590D-813F-4436-B543-F6151BA78440}" destId="{7F02525F-EB3D-40C5-9366-F49F5EA817C8}" srcOrd="0" destOrd="0" presId="urn:microsoft.com/office/officeart/2005/8/layout/orgChart1"/>
    <dgm:cxn modelId="{49CAD6F7-CDFC-434C-9975-B1FA7FEFCB3B}" type="presOf" srcId="{E5F519AE-DB00-4357-A022-EFB6A5F0D8E4}" destId="{9C10EF6B-58AC-4931-A569-26F50BE76CAC}" srcOrd="1" destOrd="0" presId="urn:microsoft.com/office/officeart/2005/8/layout/orgChart1"/>
    <dgm:cxn modelId="{FD96C6FB-475C-4A33-9C35-5117F2856FED}" type="presOf" srcId="{93FD6D89-45CD-45FB-B93A-8BBED60BF636}" destId="{ACC8A0B1-F968-498F-B041-D4C1953B22CD}" srcOrd="1" destOrd="0" presId="urn:microsoft.com/office/officeart/2005/8/layout/orgChart1"/>
    <dgm:cxn modelId="{A842E6FB-3C09-4D10-8AC7-4D0281B57119}" type="presOf" srcId="{99035477-3C76-4F81-B126-326E2E337708}" destId="{43E1744F-EAEA-42B7-AD05-7644C84A9220}" srcOrd="0" destOrd="0" presId="urn:microsoft.com/office/officeart/2005/8/layout/orgChart1"/>
    <dgm:cxn modelId="{D8E324FC-CBA1-4AF2-9D79-3B508416C362}" srcId="{8AAFE46D-C8AB-4573-89FD-88F9E29296D2}" destId="{CF3B3156-4096-44F2-A1A2-3F73CCDC12DA}" srcOrd="5" destOrd="0" parTransId="{B129AC1F-D3C7-42FA-9451-9B4265A1B89F}" sibTransId="{20197502-D46C-4F37-B7CA-39264AB7F6BA}"/>
    <dgm:cxn modelId="{B6442EFD-C1D5-4F3A-9B72-A181FC57A18E}" type="presOf" srcId="{460B7077-800A-46BE-B8D8-4072B4E5A7E0}" destId="{29DC008E-840C-437C-8560-236AAF628F26}" srcOrd="0" destOrd="0" presId="urn:microsoft.com/office/officeart/2005/8/layout/orgChart1"/>
    <dgm:cxn modelId="{8FA7E9B0-BB8E-47DD-88BF-5C8DD624F267}" type="presParOf" srcId="{EC38B290-FD03-4F1C-A69F-323AC17A995E}" destId="{BA9ECCC0-199C-49CF-AFEC-EFBFECA6008D}" srcOrd="0" destOrd="0" presId="urn:microsoft.com/office/officeart/2005/8/layout/orgChart1"/>
    <dgm:cxn modelId="{E820007E-5B31-4C37-A6A7-89C3D49734C2}" type="presParOf" srcId="{BA9ECCC0-199C-49CF-AFEC-EFBFECA6008D}" destId="{A8D1C05B-9C17-40D0-9733-CAAC7EAE730B}" srcOrd="0" destOrd="0" presId="urn:microsoft.com/office/officeart/2005/8/layout/orgChart1"/>
    <dgm:cxn modelId="{82DA0995-4917-46D0-8AFF-B3D89EE7EA38}" type="presParOf" srcId="{A8D1C05B-9C17-40D0-9733-CAAC7EAE730B}" destId="{89E78D82-3FC2-46A5-ACF8-A5C49045FF07}" srcOrd="0" destOrd="0" presId="urn:microsoft.com/office/officeart/2005/8/layout/orgChart1"/>
    <dgm:cxn modelId="{6A91BC19-3728-4433-98E5-BC8E78AACB46}" type="presParOf" srcId="{A8D1C05B-9C17-40D0-9733-CAAC7EAE730B}" destId="{C22C4175-BAB7-4019-8F1F-04B9E845DFB9}" srcOrd="1" destOrd="0" presId="urn:microsoft.com/office/officeart/2005/8/layout/orgChart1"/>
    <dgm:cxn modelId="{FA8F82B4-EEB1-4CCE-8839-B3B03F34A184}" type="presParOf" srcId="{BA9ECCC0-199C-49CF-AFEC-EFBFECA6008D}" destId="{B29A4B5D-9045-4167-A6B2-23B8DBD98675}" srcOrd="1" destOrd="0" presId="urn:microsoft.com/office/officeart/2005/8/layout/orgChart1"/>
    <dgm:cxn modelId="{7E060F6F-F9C0-45A4-BFC2-952AC912A8BD}" type="presParOf" srcId="{B29A4B5D-9045-4167-A6B2-23B8DBD98675}" destId="{D22819AF-B7B5-42EE-A6A9-5438D0945FBA}" srcOrd="0" destOrd="0" presId="urn:microsoft.com/office/officeart/2005/8/layout/orgChart1"/>
    <dgm:cxn modelId="{47725425-56FA-42FC-AEB9-00CCFC5075E3}" type="presParOf" srcId="{B29A4B5D-9045-4167-A6B2-23B8DBD98675}" destId="{C1EC15DC-230E-4BFE-9825-65F81A577A81}" srcOrd="1" destOrd="0" presId="urn:microsoft.com/office/officeart/2005/8/layout/orgChart1"/>
    <dgm:cxn modelId="{4ACBF981-53ED-4EFC-864E-4F4E893E642E}" type="presParOf" srcId="{C1EC15DC-230E-4BFE-9825-65F81A577A81}" destId="{1133FC7F-2D3F-4B41-BFC3-D4A0AE35DD8C}" srcOrd="0" destOrd="0" presId="urn:microsoft.com/office/officeart/2005/8/layout/orgChart1"/>
    <dgm:cxn modelId="{1978E285-50AC-4BAF-B8AD-F96216B8B943}" type="presParOf" srcId="{1133FC7F-2D3F-4B41-BFC3-D4A0AE35DD8C}" destId="{32DDEFD9-28A2-4AF1-977C-2714DCAD96AF}" srcOrd="0" destOrd="0" presId="urn:microsoft.com/office/officeart/2005/8/layout/orgChart1"/>
    <dgm:cxn modelId="{8EEA7F68-6E84-4436-989B-6FED705DF682}" type="presParOf" srcId="{1133FC7F-2D3F-4B41-BFC3-D4A0AE35DD8C}" destId="{085F24C2-7D8C-45AB-90C0-3BDD3BF0377C}" srcOrd="1" destOrd="0" presId="urn:microsoft.com/office/officeart/2005/8/layout/orgChart1"/>
    <dgm:cxn modelId="{102CCF50-B885-4CF1-A499-B8A88737803F}" type="presParOf" srcId="{C1EC15DC-230E-4BFE-9825-65F81A577A81}" destId="{F27B0F5F-83F2-4272-82C8-AFD72CF53B96}" srcOrd="1" destOrd="0" presId="urn:microsoft.com/office/officeart/2005/8/layout/orgChart1"/>
    <dgm:cxn modelId="{E7631279-4A61-434B-98E7-56962518EAC7}" type="presParOf" srcId="{F27B0F5F-83F2-4272-82C8-AFD72CF53B96}" destId="{A8AFE7E9-4798-4350-AE3C-7F2B9F985999}" srcOrd="0" destOrd="0" presId="urn:microsoft.com/office/officeart/2005/8/layout/orgChart1"/>
    <dgm:cxn modelId="{BBC4F293-777B-48B1-AD7E-6AC5BC4EFBA2}" type="presParOf" srcId="{F27B0F5F-83F2-4272-82C8-AFD72CF53B96}" destId="{912DAB57-31CF-4093-ABB7-236C0130784C}" srcOrd="1" destOrd="0" presId="urn:microsoft.com/office/officeart/2005/8/layout/orgChart1"/>
    <dgm:cxn modelId="{0D51195C-0F97-4C08-B953-80F79F9EB793}" type="presParOf" srcId="{912DAB57-31CF-4093-ABB7-236C0130784C}" destId="{9D305E47-722D-4D00-8BEC-44392C22C05F}" srcOrd="0" destOrd="0" presId="urn:microsoft.com/office/officeart/2005/8/layout/orgChart1"/>
    <dgm:cxn modelId="{9C92C42F-3521-41A9-9222-5E762AD77241}" type="presParOf" srcId="{9D305E47-722D-4D00-8BEC-44392C22C05F}" destId="{C74E0F0D-2C0B-402E-BFB7-69EC363E5AEC}" srcOrd="0" destOrd="0" presId="urn:microsoft.com/office/officeart/2005/8/layout/orgChart1"/>
    <dgm:cxn modelId="{6D20B27F-682C-4543-B030-142591E7029A}" type="presParOf" srcId="{9D305E47-722D-4D00-8BEC-44392C22C05F}" destId="{0C629E6E-0989-4E9B-9A36-7113F47BF6C2}" srcOrd="1" destOrd="0" presId="urn:microsoft.com/office/officeart/2005/8/layout/orgChart1"/>
    <dgm:cxn modelId="{3991D056-3DDB-4DEF-8F0F-306959C33E65}" type="presParOf" srcId="{912DAB57-31CF-4093-ABB7-236C0130784C}" destId="{7791C8C6-2CA0-4A3D-986D-F9BC267C6F6D}" srcOrd="1" destOrd="0" presId="urn:microsoft.com/office/officeart/2005/8/layout/orgChart1"/>
    <dgm:cxn modelId="{C00121D7-4EC2-4DB5-9212-DF946E85065E}" type="presParOf" srcId="{912DAB57-31CF-4093-ABB7-236C0130784C}" destId="{9C7C2602-876E-408D-8319-9828E77260E2}" srcOrd="2" destOrd="0" presId="urn:microsoft.com/office/officeart/2005/8/layout/orgChart1"/>
    <dgm:cxn modelId="{1E87B155-D656-4706-AD31-C3B82ABA093E}" type="presParOf" srcId="{F27B0F5F-83F2-4272-82C8-AFD72CF53B96}" destId="{247A229A-2A6C-44D8-9302-843826A92122}" srcOrd="2" destOrd="0" presId="urn:microsoft.com/office/officeart/2005/8/layout/orgChart1"/>
    <dgm:cxn modelId="{4A436C28-D321-4F9E-99CD-3A5A91A6D071}" type="presParOf" srcId="{F27B0F5F-83F2-4272-82C8-AFD72CF53B96}" destId="{034FE202-60A5-47A5-BF09-2B0404F20650}" srcOrd="3" destOrd="0" presId="urn:microsoft.com/office/officeart/2005/8/layout/orgChart1"/>
    <dgm:cxn modelId="{7D0AFEEC-E2EE-4082-9039-42B28372446E}" type="presParOf" srcId="{034FE202-60A5-47A5-BF09-2B0404F20650}" destId="{0CAC70EA-F230-43E4-8DA0-E1553DC6D8B6}" srcOrd="0" destOrd="0" presId="urn:microsoft.com/office/officeart/2005/8/layout/orgChart1"/>
    <dgm:cxn modelId="{C5946655-6F12-4DD4-BAD0-91731EAF444B}" type="presParOf" srcId="{0CAC70EA-F230-43E4-8DA0-E1553DC6D8B6}" destId="{EBC6E2BA-EBE6-427C-BDC6-660E33A9422A}" srcOrd="0" destOrd="0" presId="urn:microsoft.com/office/officeart/2005/8/layout/orgChart1"/>
    <dgm:cxn modelId="{AD61064E-CFF7-42C4-8153-55FDCDBFBFBA}" type="presParOf" srcId="{0CAC70EA-F230-43E4-8DA0-E1553DC6D8B6}" destId="{58DA57A7-FC09-4EF6-A209-A38D5A9C38D3}" srcOrd="1" destOrd="0" presId="urn:microsoft.com/office/officeart/2005/8/layout/orgChart1"/>
    <dgm:cxn modelId="{4FFD96D4-C2C2-46B3-884D-5EA20CE20CFF}" type="presParOf" srcId="{034FE202-60A5-47A5-BF09-2B0404F20650}" destId="{764B66E7-118C-4ED0-B8C7-4030AF525D25}" srcOrd="1" destOrd="0" presId="urn:microsoft.com/office/officeart/2005/8/layout/orgChart1"/>
    <dgm:cxn modelId="{5454874A-5364-48DD-8CC6-A46702ECCD68}" type="presParOf" srcId="{034FE202-60A5-47A5-BF09-2B0404F20650}" destId="{E11B8054-F03E-4EED-A95C-5111F6048AD0}" srcOrd="2" destOrd="0" presId="urn:microsoft.com/office/officeart/2005/8/layout/orgChart1"/>
    <dgm:cxn modelId="{CFD645DF-40CC-4A34-B31C-31867D7502DD}" type="presParOf" srcId="{C1EC15DC-230E-4BFE-9825-65F81A577A81}" destId="{14E84516-C0E4-4116-9B3A-DF9A6EC292A8}" srcOrd="2" destOrd="0" presId="urn:microsoft.com/office/officeart/2005/8/layout/orgChart1"/>
    <dgm:cxn modelId="{531458CA-4751-49B8-AFE4-240638452136}" type="presParOf" srcId="{14E84516-C0E4-4116-9B3A-DF9A6EC292A8}" destId="{CA991B5A-4958-4CE4-A461-DEEDCB891A42}" srcOrd="0" destOrd="0" presId="urn:microsoft.com/office/officeart/2005/8/layout/orgChart1"/>
    <dgm:cxn modelId="{29273274-B4C9-4DB8-8175-0C23B0990282}" type="presParOf" srcId="{14E84516-C0E4-4116-9B3A-DF9A6EC292A8}" destId="{2B60027A-8849-4160-9F46-9D6218873552}" srcOrd="1" destOrd="0" presId="urn:microsoft.com/office/officeart/2005/8/layout/orgChart1"/>
    <dgm:cxn modelId="{93C07D18-52E2-4E3D-9B60-FAA7D0022BC2}" type="presParOf" srcId="{2B60027A-8849-4160-9F46-9D6218873552}" destId="{9D295C55-4F67-42CE-B885-030BBF277249}" srcOrd="0" destOrd="0" presId="urn:microsoft.com/office/officeart/2005/8/layout/orgChart1"/>
    <dgm:cxn modelId="{59F18718-0486-44D9-85AB-BC8B7B3B7E3E}" type="presParOf" srcId="{9D295C55-4F67-42CE-B885-030BBF277249}" destId="{A30B80F3-1151-49F1-B5B0-0D4656979A6B}" srcOrd="0" destOrd="0" presId="urn:microsoft.com/office/officeart/2005/8/layout/orgChart1"/>
    <dgm:cxn modelId="{7FE43CA0-DA38-4C4C-898F-CA3F510669C0}" type="presParOf" srcId="{9D295C55-4F67-42CE-B885-030BBF277249}" destId="{D24FA357-B454-47AE-B2F3-BBD7867CF4B0}" srcOrd="1" destOrd="0" presId="urn:microsoft.com/office/officeart/2005/8/layout/orgChart1"/>
    <dgm:cxn modelId="{6C9DA946-4EC1-48FE-B7D7-4FB6E826814E}" type="presParOf" srcId="{2B60027A-8849-4160-9F46-9D6218873552}" destId="{82A1D4F2-0E11-468A-A694-72089A7CDC68}" srcOrd="1" destOrd="0" presId="urn:microsoft.com/office/officeart/2005/8/layout/orgChart1"/>
    <dgm:cxn modelId="{CFDFD6FF-647C-4476-AE43-162221CC6FB9}" type="presParOf" srcId="{2B60027A-8849-4160-9F46-9D6218873552}" destId="{22F8E821-105A-41E5-9EF8-7BA39E3C3AF7}" srcOrd="2" destOrd="0" presId="urn:microsoft.com/office/officeart/2005/8/layout/orgChart1"/>
    <dgm:cxn modelId="{D2879993-DDC6-4ED1-BC95-FFBF4AFA7298}" type="presParOf" srcId="{B29A4B5D-9045-4167-A6B2-23B8DBD98675}" destId="{5AA96059-3D6E-479E-8466-FA5B5A3CAEDD}" srcOrd="2" destOrd="0" presId="urn:microsoft.com/office/officeart/2005/8/layout/orgChart1"/>
    <dgm:cxn modelId="{B2A0D60E-2593-4883-9A6B-1C8AED2D1D9B}" type="presParOf" srcId="{B29A4B5D-9045-4167-A6B2-23B8DBD98675}" destId="{9BF9EAF4-2E09-478C-8FAD-C55232CE1CD5}" srcOrd="3" destOrd="0" presId="urn:microsoft.com/office/officeart/2005/8/layout/orgChart1"/>
    <dgm:cxn modelId="{EC1C39E5-6A85-4A00-9134-6223EF6EEB59}" type="presParOf" srcId="{9BF9EAF4-2E09-478C-8FAD-C55232CE1CD5}" destId="{B6FDAFC1-08E8-4C01-B96F-C59C6EB01770}" srcOrd="0" destOrd="0" presId="urn:microsoft.com/office/officeart/2005/8/layout/orgChart1"/>
    <dgm:cxn modelId="{44174BCD-6B24-42E1-921E-A9A473B6542C}" type="presParOf" srcId="{B6FDAFC1-08E8-4C01-B96F-C59C6EB01770}" destId="{2B6AAAE9-42B8-4219-84F8-E6C953B7D290}" srcOrd="0" destOrd="0" presId="urn:microsoft.com/office/officeart/2005/8/layout/orgChart1"/>
    <dgm:cxn modelId="{836A8195-DC7E-4B22-854F-29C7197711DB}" type="presParOf" srcId="{B6FDAFC1-08E8-4C01-B96F-C59C6EB01770}" destId="{ACC8A0B1-F968-498F-B041-D4C1953B22CD}" srcOrd="1" destOrd="0" presId="urn:microsoft.com/office/officeart/2005/8/layout/orgChart1"/>
    <dgm:cxn modelId="{780FECC7-F827-45D1-AF02-2571FD322DCB}" type="presParOf" srcId="{9BF9EAF4-2E09-478C-8FAD-C55232CE1CD5}" destId="{A3689BD4-269B-48A4-9730-F594B714F343}" srcOrd="1" destOrd="0" presId="urn:microsoft.com/office/officeart/2005/8/layout/orgChart1"/>
    <dgm:cxn modelId="{28C55436-C7FF-4FEE-8A05-3030D18B5F1A}" type="presParOf" srcId="{A3689BD4-269B-48A4-9730-F594B714F343}" destId="{1914788A-7716-4026-A520-DAA972AD46ED}" srcOrd="0" destOrd="0" presId="urn:microsoft.com/office/officeart/2005/8/layout/orgChart1"/>
    <dgm:cxn modelId="{84DB19B8-3B58-4294-AC49-DB6A22FD127F}" type="presParOf" srcId="{A3689BD4-269B-48A4-9730-F594B714F343}" destId="{45E0C9DF-7863-4BE8-994A-177F9510790A}" srcOrd="1" destOrd="0" presId="urn:microsoft.com/office/officeart/2005/8/layout/orgChart1"/>
    <dgm:cxn modelId="{53BC9B0B-AC8C-4C88-8EA6-8B9427E7BB33}" type="presParOf" srcId="{45E0C9DF-7863-4BE8-994A-177F9510790A}" destId="{8F0124C7-37E0-41A2-B8E9-6A891F3B1184}" srcOrd="0" destOrd="0" presId="urn:microsoft.com/office/officeart/2005/8/layout/orgChart1"/>
    <dgm:cxn modelId="{86484F40-99D6-4B38-A34F-F6F8D8750852}" type="presParOf" srcId="{8F0124C7-37E0-41A2-B8E9-6A891F3B1184}" destId="{0BB6024A-BCB7-475C-9924-E63AF6AE04C1}" srcOrd="0" destOrd="0" presId="urn:microsoft.com/office/officeart/2005/8/layout/orgChart1"/>
    <dgm:cxn modelId="{FBA40332-3C2E-45A5-B39E-F869209790B1}" type="presParOf" srcId="{8F0124C7-37E0-41A2-B8E9-6A891F3B1184}" destId="{920248EE-99BD-41C8-940C-45A34177898F}" srcOrd="1" destOrd="0" presId="urn:microsoft.com/office/officeart/2005/8/layout/orgChart1"/>
    <dgm:cxn modelId="{217D832A-A543-4671-BA2C-94D49AFC570D}" type="presParOf" srcId="{45E0C9DF-7863-4BE8-994A-177F9510790A}" destId="{81C020D8-ACDA-4F57-8BE5-07388C8026B5}" srcOrd="1" destOrd="0" presId="urn:microsoft.com/office/officeart/2005/8/layout/orgChart1"/>
    <dgm:cxn modelId="{2EB13BF6-5592-4A47-B3B0-2601A67A48EF}" type="presParOf" srcId="{45E0C9DF-7863-4BE8-994A-177F9510790A}" destId="{F41BFFE3-C486-42DC-998E-788B2C84D68E}" srcOrd="2" destOrd="0" presId="urn:microsoft.com/office/officeart/2005/8/layout/orgChart1"/>
    <dgm:cxn modelId="{B67BFC64-FA4F-42AE-AE01-DA74450A3D16}" type="presParOf" srcId="{A3689BD4-269B-48A4-9730-F594B714F343}" destId="{01357563-C8DF-46BA-81AA-6B096A7EECC7}" srcOrd="2" destOrd="0" presId="urn:microsoft.com/office/officeart/2005/8/layout/orgChart1"/>
    <dgm:cxn modelId="{E91984E1-65CF-44C8-9AB9-A5DC5CD2EE64}" type="presParOf" srcId="{A3689BD4-269B-48A4-9730-F594B714F343}" destId="{197FA042-0222-4E55-BFCB-0FC061B450B3}" srcOrd="3" destOrd="0" presId="urn:microsoft.com/office/officeart/2005/8/layout/orgChart1"/>
    <dgm:cxn modelId="{F466CE44-A946-4FBF-A704-FD02A9B8B24F}" type="presParOf" srcId="{197FA042-0222-4E55-BFCB-0FC061B450B3}" destId="{FFEEDC60-3A4F-465D-9D61-21E0061E5698}" srcOrd="0" destOrd="0" presId="urn:microsoft.com/office/officeart/2005/8/layout/orgChart1"/>
    <dgm:cxn modelId="{2BC8BD35-1865-48EC-81D1-751369ACC0BC}" type="presParOf" srcId="{FFEEDC60-3A4F-465D-9D61-21E0061E5698}" destId="{1FA24A4E-D2FB-420B-BE79-FE0D2C546F20}" srcOrd="0" destOrd="0" presId="urn:microsoft.com/office/officeart/2005/8/layout/orgChart1"/>
    <dgm:cxn modelId="{A1DDEF09-CA37-425B-A6BC-1EE68B7E3521}" type="presParOf" srcId="{FFEEDC60-3A4F-465D-9D61-21E0061E5698}" destId="{9C10EF6B-58AC-4931-A569-26F50BE76CAC}" srcOrd="1" destOrd="0" presId="urn:microsoft.com/office/officeart/2005/8/layout/orgChart1"/>
    <dgm:cxn modelId="{73656FC0-58B8-4866-B951-4E2C49BA9577}" type="presParOf" srcId="{197FA042-0222-4E55-BFCB-0FC061B450B3}" destId="{233E1C32-BADC-4451-A910-B6FF2BC1C4C9}" srcOrd="1" destOrd="0" presId="urn:microsoft.com/office/officeart/2005/8/layout/orgChart1"/>
    <dgm:cxn modelId="{7402051B-035F-4D60-BE5D-17A7A253E78B}" type="presParOf" srcId="{197FA042-0222-4E55-BFCB-0FC061B450B3}" destId="{430481F8-6EF7-4A5E-B12A-FB47715D8EC3}" srcOrd="2" destOrd="0" presId="urn:microsoft.com/office/officeart/2005/8/layout/orgChart1"/>
    <dgm:cxn modelId="{B03D3D52-73C6-40DE-956B-BEB9F938E69A}" type="presParOf" srcId="{9BF9EAF4-2E09-478C-8FAD-C55232CE1CD5}" destId="{39E1AD47-1CFE-46F8-8C2E-2BE570CA4C9D}" srcOrd="2" destOrd="0" presId="urn:microsoft.com/office/officeart/2005/8/layout/orgChart1"/>
    <dgm:cxn modelId="{BED81701-5D03-45F5-8DD6-6E7839A664A9}" type="presParOf" srcId="{39E1AD47-1CFE-46F8-8C2E-2BE570CA4C9D}" destId="{3E6F7ECB-022F-4F6D-A1FC-54C07432B849}" srcOrd="0" destOrd="0" presId="urn:microsoft.com/office/officeart/2005/8/layout/orgChart1"/>
    <dgm:cxn modelId="{95ECD1A3-BA7A-43BF-8F25-9BD33CC6EF86}" type="presParOf" srcId="{39E1AD47-1CFE-46F8-8C2E-2BE570CA4C9D}" destId="{621D32D8-720D-47D1-A513-59178D960B1B}" srcOrd="1" destOrd="0" presId="urn:microsoft.com/office/officeart/2005/8/layout/orgChart1"/>
    <dgm:cxn modelId="{CA8E8EA4-B01C-49F1-934C-E66F761848B2}" type="presParOf" srcId="{621D32D8-720D-47D1-A513-59178D960B1B}" destId="{FB300128-4E6F-43A8-88DE-D3F80C3D2BDC}" srcOrd="0" destOrd="0" presId="urn:microsoft.com/office/officeart/2005/8/layout/orgChart1"/>
    <dgm:cxn modelId="{8CD37B7E-1E95-4E73-A7BF-7DECA9C9BECE}" type="presParOf" srcId="{FB300128-4E6F-43A8-88DE-D3F80C3D2BDC}" destId="{0B34FFEB-60F2-4730-AC58-32249C5950C5}" srcOrd="0" destOrd="0" presId="urn:microsoft.com/office/officeart/2005/8/layout/orgChart1"/>
    <dgm:cxn modelId="{E1C4A4B8-6256-4201-A039-0888DEA5FD78}" type="presParOf" srcId="{FB300128-4E6F-43A8-88DE-D3F80C3D2BDC}" destId="{DCB7889A-12E6-4328-ABBA-ED9158808376}" srcOrd="1" destOrd="0" presId="urn:microsoft.com/office/officeart/2005/8/layout/orgChart1"/>
    <dgm:cxn modelId="{66FF6255-D384-4CD6-916B-94A7B8B661D6}" type="presParOf" srcId="{621D32D8-720D-47D1-A513-59178D960B1B}" destId="{4D27EE88-42DB-44A8-90F6-685A79DCEBC4}" srcOrd="1" destOrd="0" presId="urn:microsoft.com/office/officeart/2005/8/layout/orgChart1"/>
    <dgm:cxn modelId="{2E13FC0C-98FB-4B31-80F3-3CAB0C43649B}" type="presParOf" srcId="{621D32D8-720D-47D1-A513-59178D960B1B}" destId="{D1351A0F-D58C-458E-A056-C1E1D0CCC0DA}" srcOrd="2" destOrd="0" presId="urn:microsoft.com/office/officeart/2005/8/layout/orgChart1"/>
    <dgm:cxn modelId="{34BABCBC-9B6C-4FE5-A0FF-0F00F68FC0BD}" type="presParOf" srcId="{B29A4B5D-9045-4167-A6B2-23B8DBD98675}" destId="{A9589E70-EDC7-4581-A4FF-B1C0D2117172}" srcOrd="4" destOrd="0" presId="urn:microsoft.com/office/officeart/2005/8/layout/orgChart1"/>
    <dgm:cxn modelId="{E79707ED-040F-4069-B05B-8E482CF8F865}" type="presParOf" srcId="{B29A4B5D-9045-4167-A6B2-23B8DBD98675}" destId="{73D05F46-62A9-401D-8E5A-F160B9A2A956}" srcOrd="5" destOrd="0" presId="urn:microsoft.com/office/officeart/2005/8/layout/orgChart1"/>
    <dgm:cxn modelId="{29CA3D70-401D-44B9-B7C6-56292E3E6537}" type="presParOf" srcId="{73D05F46-62A9-401D-8E5A-F160B9A2A956}" destId="{9D853AB7-0CB5-410E-BC67-0525D1C10FE0}" srcOrd="0" destOrd="0" presId="urn:microsoft.com/office/officeart/2005/8/layout/orgChart1"/>
    <dgm:cxn modelId="{272BB6E0-C614-420A-8C3B-B1F7D21CE040}" type="presParOf" srcId="{9D853AB7-0CB5-410E-BC67-0525D1C10FE0}" destId="{29DC008E-840C-437C-8560-236AAF628F26}" srcOrd="0" destOrd="0" presId="urn:microsoft.com/office/officeart/2005/8/layout/orgChart1"/>
    <dgm:cxn modelId="{5A337347-570A-468D-A224-72248FD78926}" type="presParOf" srcId="{9D853AB7-0CB5-410E-BC67-0525D1C10FE0}" destId="{238C0C6F-B1D3-44A2-8443-B8B3A11542A7}" srcOrd="1" destOrd="0" presId="urn:microsoft.com/office/officeart/2005/8/layout/orgChart1"/>
    <dgm:cxn modelId="{B58743DB-77D4-4380-B173-3ED9B4BB0B59}" type="presParOf" srcId="{73D05F46-62A9-401D-8E5A-F160B9A2A956}" destId="{F0136940-E58E-49B2-9470-8891F96C5FA6}" srcOrd="1" destOrd="0" presId="urn:microsoft.com/office/officeart/2005/8/layout/orgChart1"/>
    <dgm:cxn modelId="{4AF5F3F9-351A-4F51-8271-2C8A2D4A53FF}" type="presParOf" srcId="{F0136940-E58E-49B2-9470-8891F96C5FA6}" destId="{7AD822D2-50BC-4BBB-9428-B9D220D47F23}" srcOrd="0" destOrd="0" presId="urn:microsoft.com/office/officeart/2005/8/layout/orgChart1"/>
    <dgm:cxn modelId="{E202026B-5D6D-4122-953A-26FBE4A52D22}" type="presParOf" srcId="{F0136940-E58E-49B2-9470-8891F96C5FA6}" destId="{D6C736F1-D09F-46A5-9A66-9420400A2386}" srcOrd="1" destOrd="0" presId="urn:microsoft.com/office/officeart/2005/8/layout/orgChart1"/>
    <dgm:cxn modelId="{CCFDA7C5-8511-46D2-9D09-3E8FE79EFFC1}" type="presParOf" srcId="{D6C736F1-D09F-46A5-9A66-9420400A2386}" destId="{7A9C9AE2-55B2-461B-B515-0A198919C623}" srcOrd="0" destOrd="0" presId="urn:microsoft.com/office/officeart/2005/8/layout/orgChart1"/>
    <dgm:cxn modelId="{F012863D-084F-4028-975F-E304E309FF37}" type="presParOf" srcId="{7A9C9AE2-55B2-461B-B515-0A198919C623}" destId="{5550E809-1F28-4C18-BB4D-E9D32445385A}" srcOrd="0" destOrd="0" presId="urn:microsoft.com/office/officeart/2005/8/layout/orgChart1"/>
    <dgm:cxn modelId="{2AC9A0C3-30CA-4837-A198-99CAED782150}" type="presParOf" srcId="{7A9C9AE2-55B2-461B-B515-0A198919C623}" destId="{3875908D-1872-4B59-8E49-53DF08A93F3A}" srcOrd="1" destOrd="0" presId="urn:microsoft.com/office/officeart/2005/8/layout/orgChart1"/>
    <dgm:cxn modelId="{5E13C513-81E7-4348-A71C-F637D96E1EA9}" type="presParOf" srcId="{D6C736F1-D09F-46A5-9A66-9420400A2386}" destId="{71FE6163-5D47-4982-8F50-BDE87B36B0B9}" srcOrd="1" destOrd="0" presId="urn:microsoft.com/office/officeart/2005/8/layout/orgChart1"/>
    <dgm:cxn modelId="{7D25E74A-9289-4635-BA1D-AC5EB9665283}" type="presParOf" srcId="{D6C736F1-D09F-46A5-9A66-9420400A2386}" destId="{EF14B155-D315-4124-807D-3B2FAE6DC1E2}" srcOrd="2" destOrd="0" presId="urn:microsoft.com/office/officeart/2005/8/layout/orgChart1"/>
    <dgm:cxn modelId="{6B5283A3-7E5D-4152-80FE-688BF0753344}" type="presParOf" srcId="{F0136940-E58E-49B2-9470-8891F96C5FA6}" destId="{EA7AA36F-3D38-4F82-A887-BA8B01139918}" srcOrd="2" destOrd="0" presId="urn:microsoft.com/office/officeart/2005/8/layout/orgChart1"/>
    <dgm:cxn modelId="{536683C4-1B57-4E4B-AE54-2BF2D4FD1342}" type="presParOf" srcId="{F0136940-E58E-49B2-9470-8891F96C5FA6}" destId="{E6B3D3BB-9C9A-4524-A085-5A448562C123}" srcOrd="3" destOrd="0" presId="urn:microsoft.com/office/officeart/2005/8/layout/orgChart1"/>
    <dgm:cxn modelId="{641F3367-20A9-4DC0-BC64-5AA300496B80}" type="presParOf" srcId="{E6B3D3BB-9C9A-4524-A085-5A448562C123}" destId="{7C81CDEE-C62C-4D4D-A3C5-18672BEFB62C}" srcOrd="0" destOrd="0" presId="urn:microsoft.com/office/officeart/2005/8/layout/orgChart1"/>
    <dgm:cxn modelId="{9C78A440-3E22-4DFC-9DBF-6AE7410C52C1}" type="presParOf" srcId="{7C81CDEE-C62C-4D4D-A3C5-18672BEFB62C}" destId="{DA313CE8-B3C2-405C-AB8D-8D5B4723657C}" srcOrd="0" destOrd="0" presId="urn:microsoft.com/office/officeart/2005/8/layout/orgChart1"/>
    <dgm:cxn modelId="{5854B63A-9A68-4416-9B46-CCF211742227}" type="presParOf" srcId="{7C81CDEE-C62C-4D4D-A3C5-18672BEFB62C}" destId="{7AECA074-C014-49B3-88BF-E3CF9F559EAF}" srcOrd="1" destOrd="0" presId="urn:microsoft.com/office/officeart/2005/8/layout/orgChart1"/>
    <dgm:cxn modelId="{05F9650F-8392-4082-BB31-EA306672278F}" type="presParOf" srcId="{E6B3D3BB-9C9A-4524-A085-5A448562C123}" destId="{6D3EC03A-AF82-4DD9-98B8-EE5CDFD1017E}" srcOrd="1" destOrd="0" presId="urn:microsoft.com/office/officeart/2005/8/layout/orgChart1"/>
    <dgm:cxn modelId="{70E85B47-CAA8-432C-B561-1FBA5CFE47C2}" type="presParOf" srcId="{E6B3D3BB-9C9A-4524-A085-5A448562C123}" destId="{C9C11F0A-9EFF-484C-B132-12BF3C117C3A}" srcOrd="2" destOrd="0" presId="urn:microsoft.com/office/officeart/2005/8/layout/orgChart1"/>
    <dgm:cxn modelId="{CA82E156-B62A-42B5-B788-737B090E343A}" type="presParOf" srcId="{73D05F46-62A9-401D-8E5A-F160B9A2A956}" destId="{E1231563-15BC-4E4B-A4B8-29E8F1DF8F72}" srcOrd="2" destOrd="0" presId="urn:microsoft.com/office/officeart/2005/8/layout/orgChart1"/>
    <dgm:cxn modelId="{2C394C1D-AD07-4DF0-B5F6-E27D79D2D74A}" type="presParOf" srcId="{E1231563-15BC-4E4B-A4B8-29E8F1DF8F72}" destId="{FD60D531-1646-47B7-94E2-6C7C8CE831AA}" srcOrd="0" destOrd="0" presId="urn:microsoft.com/office/officeart/2005/8/layout/orgChart1"/>
    <dgm:cxn modelId="{076DC41F-B742-4A29-A47D-36B0831E59E3}" type="presParOf" srcId="{E1231563-15BC-4E4B-A4B8-29E8F1DF8F72}" destId="{28A8BCFE-7A03-4D15-B11D-5021AD1655DF}" srcOrd="1" destOrd="0" presId="urn:microsoft.com/office/officeart/2005/8/layout/orgChart1"/>
    <dgm:cxn modelId="{489262E4-E651-438B-8332-62611D838874}" type="presParOf" srcId="{28A8BCFE-7A03-4D15-B11D-5021AD1655DF}" destId="{6AB2B42C-23A9-4F76-A9F0-2EF9A1046F70}" srcOrd="0" destOrd="0" presId="urn:microsoft.com/office/officeart/2005/8/layout/orgChart1"/>
    <dgm:cxn modelId="{9A2FE142-6CBA-4CEE-A0F2-E06B12F7258A}" type="presParOf" srcId="{6AB2B42C-23A9-4F76-A9F0-2EF9A1046F70}" destId="{7F02525F-EB3D-40C5-9366-F49F5EA817C8}" srcOrd="0" destOrd="0" presId="urn:microsoft.com/office/officeart/2005/8/layout/orgChart1"/>
    <dgm:cxn modelId="{E666C02D-C22B-4766-B26A-77FCEE9D3E0A}" type="presParOf" srcId="{6AB2B42C-23A9-4F76-A9F0-2EF9A1046F70}" destId="{197D8D98-EBD0-4EE3-9DBE-9E0267ABE4CC}" srcOrd="1" destOrd="0" presId="urn:microsoft.com/office/officeart/2005/8/layout/orgChart1"/>
    <dgm:cxn modelId="{D8672338-8635-49EB-AC5E-C1A43F45A338}" type="presParOf" srcId="{28A8BCFE-7A03-4D15-B11D-5021AD1655DF}" destId="{E0B24C73-BD51-496E-8FF3-EB79D7FC8738}" srcOrd="1" destOrd="0" presId="urn:microsoft.com/office/officeart/2005/8/layout/orgChart1"/>
    <dgm:cxn modelId="{F3F3D49C-5C24-415B-BFA4-DFCDF7819853}" type="presParOf" srcId="{28A8BCFE-7A03-4D15-B11D-5021AD1655DF}" destId="{97B9B78E-AE98-4AC8-8A72-529B2A1C1E43}" srcOrd="2" destOrd="0" presId="urn:microsoft.com/office/officeart/2005/8/layout/orgChart1"/>
    <dgm:cxn modelId="{6AAFC214-9448-46D8-B294-179D789927C0}" type="presParOf" srcId="{B29A4B5D-9045-4167-A6B2-23B8DBD98675}" destId="{E611F347-8638-4FD4-8C67-F408A957F416}" srcOrd="6" destOrd="0" presId="urn:microsoft.com/office/officeart/2005/8/layout/orgChart1"/>
    <dgm:cxn modelId="{D792A0E3-281C-4B4C-A577-C975266FFB66}" type="presParOf" srcId="{B29A4B5D-9045-4167-A6B2-23B8DBD98675}" destId="{EE67CE13-47B2-4AB7-8586-3B40EB4F7FE7}" srcOrd="7" destOrd="0" presId="urn:microsoft.com/office/officeart/2005/8/layout/orgChart1"/>
    <dgm:cxn modelId="{0B901240-EAE8-4193-B097-F61AC92C558A}" type="presParOf" srcId="{EE67CE13-47B2-4AB7-8586-3B40EB4F7FE7}" destId="{075D3C06-D7C5-421A-BA5D-339222324862}" srcOrd="0" destOrd="0" presId="urn:microsoft.com/office/officeart/2005/8/layout/orgChart1"/>
    <dgm:cxn modelId="{FAE52FBF-E377-42AD-A9E9-26CF64E820F0}" type="presParOf" srcId="{075D3C06-D7C5-421A-BA5D-339222324862}" destId="{F2188768-9927-4E3E-8B4D-B7C3937006ED}" srcOrd="0" destOrd="0" presId="urn:microsoft.com/office/officeart/2005/8/layout/orgChart1"/>
    <dgm:cxn modelId="{4C1442CB-BC12-48AB-9840-2166F4C77ABC}" type="presParOf" srcId="{075D3C06-D7C5-421A-BA5D-339222324862}" destId="{B4605B49-14BE-47C9-BD86-844D87A591EE}" srcOrd="1" destOrd="0" presId="urn:microsoft.com/office/officeart/2005/8/layout/orgChart1"/>
    <dgm:cxn modelId="{F7698927-4029-449A-81A3-C14C083787CD}" type="presParOf" srcId="{EE67CE13-47B2-4AB7-8586-3B40EB4F7FE7}" destId="{AF2EE62B-C8BA-4C18-944B-34E1DAF69E2A}" srcOrd="1" destOrd="0" presId="urn:microsoft.com/office/officeart/2005/8/layout/orgChart1"/>
    <dgm:cxn modelId="{08CB1A84-A091-4306-B3CE-811C629677E9}" type="presParOf" srcId="{AF2EE62B-C8BA-4C18-944B-34E1DAF69E2A}" destId="{13297BBE-C5B0-4EB0-ADC6-A1F270FE224A}" srcOrd="0" destOrd="0" presId="urn:microsoft.com/office/officeart/2005/8/layout/orgChart1"/>
    <dgm:cxn modelId="{ECF26EB2-849B-4744-B32F-BB9646AF1D12}" type="presParOf" srcId="{AF2EE62B-C8BA-4C18-944B-34E1DAF69E2A}" destId="{6D24C043-6867-4F03-8634-01477C21844F}" srcOrd="1" destOrd="0" presId="urn:microsoft.com/office/officeart/2005/8/layout/orgChart1"/>
    <dgm:cxn modelId="{B34FE01A-B5BF-4107-BE5B-044B7EE6A8B5}" type="presParOf" srcId="{6D24C043-6867-4F03-8634-01477C21844F}" destId="{7699C963-4173-414D-825A-73E2371CE97F}" srcOrd="0" destOrd="0" presId="urn:microsoft.com/office/officeart/2005/8/layout/orgChart1"/>
    <dgm:cxn modelId="{11DE66C4-7E9C-462F-8796-6F111D08BE40}" type="presParOf" srcId="{7699C963-4173-414D-825A-73E2371CE97F}" destId="{2DD13974-A4AB-4FEE-A0BE-E24D69029721}" srcOrd="0" destOrd="0" presId="urn:microsoft.com/office/officeart/2005/8/layout/orgChart1"/>
    <dgm:cxn modelId="{D3FE0590-0D4E-43BF-A1B8-8FBBE4FDA30B}" type="presParOf" srcId="{7699C963-4173-414D-825A-73E2371CE97F}" destId="{453E26F7-6A5D-411A-9A02-10A7910BEE5E}" srcOrd="1" destOrd="0" presId="urn:microsoft.com/office/officeart/2005/8/layout/orgChart1"/>
    <dgm:cxn modelId="{0D3B4F3D-EF7C-4B29-BBA9-7CDD68063356}" type="presParOf" srcId="{6D24C043-6867-4F03-8634-01477C21844F}" destId="{DD59CB1F-C9C3-4CC9-A943-4E526035146E}" srcOrd="1" destOrd="0" presId="urn:microsoft.com/office/officeart/2005/8/layout/orgChart1"/>
    <dgm:cxn modelId="{90FD0444-A584-41E1-AE47-D681059A3FEC}" type="presParOf" srcId="{6D24C043-6867-4F03-8634-01477C21844F}" destId="{F1E71ED0-3D1F-4579-BDE2-74C3B89531E3}" srcOrd="2" destOrd="0" presId="urn:microsoft.com/office/officeart/2005/8/layout/orgChart1"/>
    <dgm:cxn modelId="{8F38E6A7-A6A7-49B9-9AAD-2AB9A528422A}" type="presParOf" srcId="{AF2EE62B-C8BA-4C18-944B-34E1DAF69E2A}" destId="{D365B8BC-FB56-4919-B473-32BC3F36BF6F}" srcOrd="2" destOrd="0" presId="urn:microsoft.com/office/officeart/2005/8/layout/orgChart1"/>
    <dgm:cxn modelId="{932223E9-27C3-4223-93F0-E8E62D9231A6}" type="presParOf" srcId="{AF2EE62B-C8BA-4C18-944B-34E1DAF69E2A}" destId="{93D5A525-F0FA-4A11-8F14-286072F26FB8}" srcOrd="3" destOrd="0" presId="urn:microsoft.com/office/officeart/2005/8/layout/orgChart1"/>
    <dgm:cxn modelId="{3BA6CEC0-0BBE-4CFA-BBFE-81F077E17A90}" type="presParOf" srcId="{93D5A525-F0FA-4A11-8F14-286072F26FB8}" destId="{97A595C0-3F80-473A-A20A-BFDAC1287E36}" srcOrd="0" destOrd="0" presId="urn:microsoft.com/office/officeart/2005/8/layout/orgChart1"/>
    <dgm:cxn modelId="{0E9DD2A2-EC7E-4EDE-ABEB-74B9E9480361}" type="presParOf" srcId="{97A595C0-3F80-473A-A20A-BFDAC1287E36}" destId="{643FFFD7-E182-4E17-9F9E-647F1E46599E}" srcOrd="0" destOrd="0" presId="urn:microsoft.com/office/officeart/2005/8/layout/orgChart1"/>
    <dgm:cxn modelId="{046A9250-4728-4061-837C-FD023B4D2469}" type="presParOf" srcId="{97A595C0-3F80-473A-A20A-BFDAC1287E36}" destId="{3C81018B-8ABC-4581-924D-23DDCB0C9325}" srcOrd="1" destOrd="0" presId="urn:microsoft.com/office/officeart/2005/8/layout/orgChart1"/>
    <dgm:cxn modelId="{C9BF134E-F532-4069-8FEF-DD1018B35240}" type="presParOf" srcId="{93D5A525-F0FA-4A11-8F14-286072F26FB8}" destId="{12D85F20-4AF2-4752-8940-126D2A6383FF}" srcOrd="1" destOrd="0" presId="urn:microsoft.com/office/officeart/2005/8/layout/orgChart1"/>
    <dgm:cxn modelId="{AF5911D3-0BC2-4DC6-85EC-3F5C8C90687D}" type="presParOf" srcId="{93D5A525-F0FA-4A11-8F14-286072F26FB8}" destId="{81008C7B-936D-441C-AA17-116DFA419684}" srcOrd="2" destOrd="0" presId="urn:microsoft.com/office/officeart/2005/8/layout/orgChart1"/>
    <dgm:cxn modelId="{D132B7FD-450F-42B6-91CB-00D7F5048AE7}" type="presParOf" srcId="{EE67CE13-47B2-4AB7-8586-3B40EB4F7FE7}" destId="{9BEBB593-F691-4FB8-8A46-812C128C722B}" srcOrd="2" destOrd="0" presId="urn:microsoft.com/office/officeart/2005/8/layout/orgChart1"/>
    <dgm:cxn modelId="{3D02ED96-1381-4507-B0A7-B15CEB96B2DC}" type="presParOf" srcId="{9BEBB593-F691-4FB8-8A46-812C128C722B}" destId="{0A6A002E-9B74-43FB-B0F4-FBBA3E08DD35}" srcOrd="0" destOrd="0" presId="urn:microsoft.com/office/officeart/2005/8/layout/orgChart1"/>
    <dgm:cxn modelId="{71A10A1B-2120-4388-BF21-2D6B65A754A7}" type="presParOf" srcId="{9BEBB593-F691-4FB8-8A46-812C128C722B}" destId="{93127703-477F-449A-B0A3-4C822D8917E6}" srcOrd="1" destOrd="0" presId="urn:microsoft.com/office/officeart/2005/8/layout/orgChart1"/>
    <dgm:cxn modelId="{53D2BC88-11BC-4BBA-876B-A7519BD3BCFE}" type="presParOf" srcId="{93127703-477F-449A-B0A3-4C822D8917E6}" destId="{4FA0735E-0DD7-4937-8E4C-345CA1C345B8}" srcOrd="0" destOrd="0" presId="urn:microsoft.com/office/officeart/2005/8/layout/orgChart1"/>
    <dgm:cxn modelId="{53D39D6B-F9D1-48D8-B4AD-856FD2BED2CF}" type="presParOf" srcId="{4FA0735E-0DD7-4937-8E4C-345CA1C345B8}" destId="{DBF519ED-339C-4166-81C8-E63D9EF8960A}" srcOrd="0" destOrd="0" presId="urn:microsoft.com/office/officeart/2005/8/layout/orgChart1"/>
    <dgm:cxn modelId="{AAF3C218-01D7-4629-8FE0-6E64D7E0D0E6}" type="presParOf" srcId="{4FA0735E-0DD7-4937-8E4C-345CA1C345B8}" destId="{99865CB6-07EA-4EE9-969B-81D8D43AE015}" srcOrd="1" destOrd="0" presId="urn:microsoft.com/office/officeart/2005/8/layout/orgChart1"/>
    <dgm:cxn modelId="{80A4A9C2-1F18-4F77-86C4-0775B1AD5CDF}" type="presParOf" srcId="{93127703-477F-449A-B0A3-4C822D8917E6}" destId="{E8A527AB-8E53-4253-849F-1DBE5B6ECCF4}" srcOrd="1" destOrd="0" presId="urn:microsoft.com/office/officeart/2005/8/layout/orgChart1"/>
    <dgm:cxn modelId="{E016781D-D0E2-432F-B077-0660B7346756}" type="presParOf" srcId="{93127703-477F-449A-B0A3-4C822D8917E6}" destId="{62F3EA43-16AB-4AB4-B488-FC949338DE99}" srcOrd="2" destOrd="0" presId="urn:microsoft.com/office/officeart/2005/8/layout/orgChart1"/>
    <dgm:cxn modelId="{4482276F-B48E-42CB-8A78-7FE5282DBF3C}" type="presParOf" srcId="{B29A4B5D-9045-4167-A6B2-23B8DBD98675}" destId="{A90E5D6C-D5C7-42E9-AB9A-8E713F39AB27}" srcOrd="8" destOrd="0" presId="urn:microsoft.com/office/officeart/2005/8/layout/orgChart1"/>
    <dgm:cxn modelId="{D4159A38-BD97-4623-ABE1-207A54AFB7F2}" type="presParOf" srcId="{B29A4B5D-9045-4167-A6B2-23B8DBD98675}" destId="{00389CD6-23B1-4CF0-BDF5-C3067B924330}" srcOrd="9" destOrd="0" presId="urn:microsoft.com/office/officeart/2005/8/layout/orgChart1"/>
    <dgm:cxn modelId="{EEE12D60-31CE-4D9F-84FD-A9BD00E0F398}" type="presParOf" srcId="{00389CD6-23B1-4CF0-BDF5-C3067B924330}" destId="{8EC291AB-0DB8-4B7A-AA06-1A296EB97740}" srcOrd="0" destOrd="0" presId="urn:microsoft.com/office/officeart/2005/8/layout/orgChart1"/>
    <dgm:cxn modelId="{74608A28-2917-4BE4-B240-42A92325ABC4}" type="presParOf" srcId="{8EC291AB-0DB8-4B7A-AA06-1A296EB97740}" destId="{415B7528-E533-4F11-947B-4D69FF5BF3D3}" srcOrd="0" destOrd="0" presId="urn:microsoft.com/office/officeart/2005/8/layout/orgChart1"/>
    <dgm:cxn modelId="{71F0D050-E4FE-4287-B748-F6BC2B0C95FD}" type="presParOf" srcId="{8EC291AB-0DB8-4B7A-AA06-1A296EB97740}" destId="{E8EB167B-EB74-447D-A65B-FE97962FA977}" srcOrd="1" destOrd="0" presId="urn:microsoft.com/office/officeart/2005/8/layout/orgChart1"/>
    <dgm:cxn modelId="{3CD889A6-342A-42F5-BAD5-4D673E0C70CE}" type="presParOf" srcId="{00389CD6-23B1-4CF0-BDF5-C3067B924330}" destId="{FCC2F7CC-EEAB-4643-8F1F-3F09A78CFAA1}" srcOrd="1" destOrd="0" presId="urn:microsoft.com/office/officeart/2005/8/layout/orgChart1"/>
    <dgm:cxn modelId="{7889D959-7615-41A9-B469-5E5D20B6B762}" type="presParOf" srcId="{FCC2F7CC-EEAB-4643-8F1F-3F09A78CFAA1}" destId="{4C58C98E-EF80-4BC8-B774-89FCE841280B}" srcOrd="0" destOrd="0" presId="urn:microsoft.com/office/officeart/2005/8/layout/orgChart1"/>
    <dgm:cxn modelId="{DECB7D95-47A5-4A35-A671-DB92F3081E7C}" type="presParOf" srcId="{FCC2F7CC-EEAB-4643-8F1F-3F09A78CFAA1}" destId="{D50BD807-986D-4BF8-8D87-7860EA369E5B}" srcOrd="1" destOrd="0" presId="urn:microsoft.com/office/officeart/2005/8/layout/orgChart1"/>
    <dgm:cxn modelId="{E8DAAD80-C7D3-40FD-A792-600F258B05BE}" type="presParOf" srcId="{D50BD807-986D-4BF8-8D87-7860EA369E5B}" destId="{4028D670-9BAE-4653-B672-6E29EA889EF5}" srcOrd="0" destOrd="0" presId="urn:microsoft.com/office/officeart/2005/8/layout/orgChart1"/>
    <dgm:cxn modelId="{A162463F-B395-4B32-9F65-1973A9238FAA}" type="presParOf" srcId="{4028D670-9BAE-4653-B672-6E29EA889EF5}" destId="{ABAB1C2C-DA0A-460F-8311-1B648A7F39FA}" srcOrd="0" destOrd="0" presId="urn:microsoft.com/office/officeart/2005/8/layout/orgChart1"/>
    <dgm:cxn modelId="{944FC88F-E990-4456-9D48-3D0FB0EDD385}" type="presParOf" srcId="{4028D670-9BAE-4653-B672-6E29EA889EF5}" destId="{9B8E4FC4-9AA2-4962-9D40-06695E06B18C}" srcOrd="1" destOrd="0" presId="urn:microsoft.com/office/officeart/2005/8/layout/orgChart1"/>
    <dgm:cxn modelId="{1BE410D3-36F0-43F2-92B8-53C04F286444}" type="presParOf" srcId="{D50BD807-986D-4BF8-8D87-7860EA369E5B}" destId="{8058DBFF-AEDE-4823-AAB3-528B055680C5}" srcOrd="1" destOrd="0" presId="urn:microsoft.com/office/officeart/2005/8/layout/orgChart1"/>
    <dgm:cxn modelId="{E9EF52C3-DBBD-435B-81C3-02B1C6A55557}" type="presParOf" srcId="{D50BD807-986D-4BF8-8D87-7860EA369E5B}" destId="{AFBD011F-1879-4D98-9683-D9E755251B0D}" srcOrd="2" destOrd="0" presId="urn:microsoft.com/office/officeart/2005/8/layout/orgChart1"/>
    <dgm:cxn modelId="{B84F39B9-E5BF-4D7E-A302-4D342DEA1116}" type="presParOf" srcId="{FCC2F7CC-EEAB-4643-8F1F-3F09A78CFAA1}" destId="{E6B9B33B-CF65-43FA-A966-86EDE228F8DC}" srcOrd="2" destOrd="0" presId="urn:microsoft.com/office/officeart/2005/8/layout/orgChart1"/>
    <dgm:cxn modelId="{808EF6A7-3574-4C5D-817E-F4D4EAFBCF09}" type="presParOf" srcId="{FCC2F7CC-EEAB-4643-8F1F-3F09A78CFAA1}" destId="{8374E7F0-CDAF-423F-8992-FC74447BA78F}" srcOrd="3" destOrd="0" presId="urn:microsoft.com/office/officeart/2005/8/layout/orgChart1"/>
    <dgm:cxn modelId="{13661951-E8B2-44C8-A58E-EFAB52604CAC}" type="presParOf" srcId="{8374E7F0-CDAF-423F-8992-FC74447BA78F}" destId="{4182F0D4-93FA-4E2C-ACC6-DFCA91574E44}" srcOrd="0" destOrd="0" presId="urn:microsoft.com/office/officeart/2005/8/layout/orgChart1"/>
    <dgm:cxn modelId="{EC50C2BE-4E79-4D0C-BACB-A29A7EEAFA22}" type="presParOf" srcId="{4182F0D4-93FA-4E2C-ACC6-DFCA91574E44}" destId="{42843EB9-8E24-447F-A5BC-B1E6E520AB5F}" srcOrd="0" destOrd="0" presId="urn:microsoft.com/office/officeart/2005/8/layout/orgChart1"/>
    <dgm:cxn modelId="{8F4D75C5-AA50-4E4F-97D9-3B4A50F0466F}" type="presParOf" srcId="{4182F0D4-93FA-4E2C-ACC6-DFCA91574E44}" destId="{BBA2EB48-61ED-47D3-846E-2A3154505D2B}" srcOrd="1" destOrd="0" presId="urn:microsoft.com/office/officeart/2005/8/layout/orgChart1"/>
    <dgm:cxn modelId="{38C478A5-B5DB-40B8-B187-B3F0871E855C}" type="presParOf" srcId="{8374E7F0-CDAF-423F-8992-FC74447BA78F}" destId="{642E1A27-85FC-4EF8-838F-EC66E49671F8}" srcOrd="1" destOrd="0" presId="urn:microsoft.com/office/officeart/2005/8/layout/orgChart1"/>
    <dgm:cxn modelId="{BCB4445F-EAC6-4587-964D-72DD2E68AF80}" type="presParOf" srcId="{8374E7F0-CDAF-423F-8992-FC74447BA78F}" destId="{A828EDA9-23F9-4585-98AC-25BDB54EB156}" srcOrd="2" destOrd="0" presId="urn:microsoft.com/office/officeart/2005/8/layout/orgChart1"/>
    <dgm:cxn modelId="{9E568D85-1966-4DAE-9B08-3929E0F40094}" type="presParOf" srcId="{FCC2F7CC-EEAB-4643-8F1F-3F09A78CFAA1}" destId="{B2361CFA-EC3D-48DC-A816-1F4273A86636}" srcOrd="4" destOrd="0" presId="urn:microsoft.com/office/officeart/2005/8/layout/orgChart1"/>
    <dgm:cxn modelId="{9C0F8287-E068-4627-82B6-12C39C7A4E20}" type="presParOf" srcId="{FCC2F7CC-EEAB-4643-8F1F-3F09A78CFAA1}" destId="{FA2CF15C-6801-4F78-ADFF-FAF198DAFCD7}" srcOrd="5" destOrd="0" presId="urn:microsoft.com/office/officeart/2005/8/layout/orgChart1"/>
    <dgm:cxn modelId="{87A0B802-9246-4325-AE88-0E1FB6B4F4F8}" type="presParOf" srcId="{FA2CF15C-6801-4F78-ADFF-FAF198DAFCD7}" destId="{67026B4B-1CFC-4915-8A41-0344CAA7EC4C}" srcOrd="0" destOrd="0" presId="urn:microsoft.com/office/officeart/2005/8/layout/orgChart1"/>
    <dgm:cxn modelId="{F34514CB-6F89-4DC2-92FB-3397AC03ED22}" type="presParOf" srcId="{67026B4B-1CFC-4915-8A41-0344CAA7EC4C}" destId="{CBD83A5B-AC7A-414B-A94C-799779612474}" srcOrd="0" destOrd="0" presId="urn:microsoft.com/office/officeart/2005/8/layout/orgChart1"/>
    <dgm:cxn modelId="{699FB9DD-78D0-4DE6-8277-5A0518983742}" type="presParOf" srcId="{67026B4B-1CFC-4915-8A41-0344CAA7EC4C}" destId="{3A22558A-E5CD-4C1A-9E5F-7E30C4779B92}" srcOrd="1" destOrd="0" presId="urn:microsoft.com/office/officeart/2005/8/layout/orgChart1"/>
    <dgm:cxn modelId="{853853C3-9471-44B5-9DFD-852E58D160D3}" type="presParOf" srcId="{FA2CF15C-6801-4F78-ADFF-FAF198DAFCD7}" destId="{74385074-EA8C-474E-BB76-EC4D97B29A44}" srcOrd="1" destOrd="0" presId="urn:microsoft.com/office/officeart/2005/8/layout/orgChart1"/>
    <dgm:cxn modelId="{35FF24BF-8368-44D4-A76B-4B6639C6909E}" type="presParOf" srcId="{FA2CF15C-6801-4F78-ADFF-FAF198DAFCD7}" destId="{3C5CB970-A291-4A91-B52D-023A5EEEFF4B}" srcOrd="2" destOrd="0" presId="urn:microsoft.com/office/officeart/2005/8/layout/orgChart1"/>
    <dgm:cxn modelId="{F3306D4C-07E8-4564-9FA2-8F08A4AC8E51}" type="presParOf" srcId="{00389CD6-23B1-4CF0-BDF5-C3067B924330}" destId="{8EC5BAC0-3AC9-4A9D-BD1D-2AE3FA65EECF}" srcOrd="2" destOrd="0" presId="urn:microsoft.com/office/officeart/2005/8/layout/orgChart1"/>
    <dgm:cxn modelId="{E1ADDBAC-EF8D-4D57-AF69-D8F0A8137BE0}" type="presParOf" srcId="{8EC5BAC0-3AC9-4A9D-BD1D-2AE3FA65EECF}" destId="{6EAE2FB7-CA70-4DD3-8B49-710153E9FFC8}" srcOrd="0" destOrd="0" presId="urn:microsoft.com/office/officeart/2005/8/layout/orgChart1"/>
    <dgm:cxn modelId="{36201462-90DD-44B8-80B9-3CA14DD84DA1}" type="presParOf" srcId="{8EC5BAC0-3AC9-4A9D-BD1D-2AE3FA65EECF}" destId="{2D17D42D-A661-411E-8EE3-8B71ACE3DA1C}" srcOrd="1" destOrd="0" presId="urn:microsoft.com/office/officeart/2005/8/layout/orgChart1"/>
    <dgm:cxn modelId="{09B48884-F36B-42D1-94DC-6320D6991CDB}" type="presParOf" srcId="{2D17D42D-A661-411E-8EE3-8B71ACE3DA1C}" destId="{D64483AA-F584-467F-A771-378D84CFDA3B}" srcOrd="0" destOrd="0" presId="urn:microsoft.com/office/officeart/2005/8/layout/orgChart1"/>
    <dgm:cxn modelId="{0973ACE7-5573-4A55-BEF3-C4CEF6AA4DC9}" type="presParOf" srcId="{D64483AA-F584-467F-A771-378D84CFDA3B}" destId="{45EBF9FA-A59D-4429-8491-76C32ECF1410}" srcOrd="0" destOrd="0" presId="urn:microsoft.com/office/officeart/2005/8/layout/orgChart1"/>
    <dgm:cxn modelId="{EFBE0868-42F9-4239-AC45-C80483C6DB75}" type="presParOf" srcId="{D64483AA-F584-467F-A771-378D84CFDA3B}" destId="{33140E0F-F035-4A39-9978-686EF22A98E9}" srcOrd="1" destOrd="0" presId="urn:microsoft.com/office/officeart/2005/8/layout/orgChart1"/>
    <dgm:cxn modelId="{DBC6F9A1-1089-4261-AFFE-1907757E5C53}" type="presParOf" srcId="{2D17D42D-A661-411E-8EE3-8B71ACE3DA1C}" destId="{0C5CB9FD-3E3C-402F-8308-E3359EFE5E48}" srcOrd="1" destOrd="0" presId="urn:microsoft.com/office/officeart/2005/8/layout/orgChart1"/>
    <dgm:cxn modelId="{2486947B-356C-4801-B97E-B3EE6F3F47EB}" type="presParOf" srcId="{2D17D42D-A661-411E-8EE3-8B71ACE3DA1C}" destId="{1FB37A04-F81E-4B7B-86E1-FAB9B54FBCC6}" srcOrd="2" destOrd="0" presId="urn:microsoft.com/office/officeart/2005/8/layout/orgChart1"/>
    <dgm:cxn modelId="{95F4F749-35C2-4483-9286-8036DE1FC6B0}" type="presParOf" srcId="{B29A4B5D-9045-4167-A6B2-23B8DBD98675}" destId="{8CBCF2FC-824B-41E1-9B80-59C91A962E76}" srcOrd="10" destOrd="0" presId="urn:microsoft.com/office/officeart/2005/8/layout/orgChart1"/>
    <dgm:cxn modelId="{17ECFEC1-C253-4DC2-8671-31ADAB229C38}" type="presParOf" srcId="{B29A4B5D-9045-4167-A6B2-23B8DBD98675}" destId="{D8B18DE2-6E78-4129-B880-DB25443B4DC9}" srcOrd="11" destOrd="0" presId="urn:microsoft.com/office/officeart/2005/8/layout/orgChart1"/>
    <dgm:cxn modelId="{5DF63CBE-172D-4139-AE58-277C90CD4E2C}" type="presParOf" srcId="{D8B18DE2-6E78-4129-B880-DB25443B4DC9}" destId="{F7805C0D-CCEE-4C63-A8AF-80F9179F8448}" srcOrd="0" destOrd="0" presId="urn:microsoft.com/office/officeart/2005/8/layout/orgChart1"/>
    <dgm:cxn modelId="{AC9D4813-01C8-484D-BFDF-58795CF7A26E}" type="presParOf" srcId="{F7805C0D-CCEE-4C63-A8AF-80F9179F8448}" destId="{E37E8E7F-1ADF-4BFE-ADD4-03AFA7AF96D7}" srcOrd="0" destOrd="0" presId="urn:microsoft.com/office/officeart/2005/8/layout/orgChart1"/>
    <dgm:cxn modelId="{D139E77C-B80E-4133-9D6C-AA81865BC3E2}" type="presParOf" srcId="{F7805C0D-CCEE-4C63-A8AF-80F9179F8448}" destId="{CC85726B-3A56-4749-9047-994698FDCE72}" srcOrd="1" destOrd="0" presId="urn:microsoft.com/office/officeart/2005/8/layout/orgChart1"/>
    <dgm:cxn modelId="{113AB7E0-AE55-41EF-8AA6-93CC81D844F7}" type="presParOf" srcId="{D8B18DE2-6E78-4129-B880-DB25443B4DC9}" destId="{7EC65114-E82D-45AA-AF19-BF37FB3688CF}" srcOrd="1" destOrd="0" presId="urn:microsoft.com/office/officeart/2005/8/layout/orgChart1"/>
    <dgm:cxn modelId="{8A06F184-75D8-4FB0-9D22-E80E3D8ABAC1}" type="presParOf" srcId="{7EC65114-E82D-45AA-AF19-BF37FB3688CF}" destId="{D326E0C9-AEFC-4A5E-8B64-57536543BBB2}" srcOrd="0" destOrd="0" presId="urn:microsoft.com/office/officeart/2005/8/layout/orgChart1"/>
    <dgm:cxn modelId="{7F0531B5-0A8E-4633-AE0C-359F19EF1E72}" type="presParOf" srcId="{7EC65114-E82D-45AA-AF19-BF37FB3688CF}" destId="{C173E2DF-0868-4C20-A013-89CF8CEB2CC2}" srcOrd="1" destOrd="0" presId="urn:microsoft.com/office/officeart/2005/8/layout/orgChart1"/>
    <dgm:cxn modelId="{DBC33EC9-4F3A-4274-A818-4027C7E0FE70}" type="presParOf" srcId="{C173E2DF-0868-4C20-A013-89CF8CEB2CC2}" destId="{8BFBF5CE-78B6-4527-A248-6C99775E4825}" srcOrd="0" destOrd="0" presId="urn:microsoft.com/office/officeart/2005/8/layout/orgChart1"/>
    <dgm:cxn modelId="{5BACB292-57D5-4FEA-950B-67C2F090E2BC}" type="presParOf" srcId="{8BFBF5CE-78B6-4527-A248-6C99775E4825}" destId="{1CBAE350-8596-47D4-8453-C394DEB4EF3B}" srcOrd="0" destOrd="0" presId="urn:microsoft.com/office/officeart/2005/8/layout/orgChart1"/>
    <dgm:cxn modelId="{CE04CA91-1C82-4E07-8BBE-01FEA1C9DCC7}" type="presParOf" srcId="{8BFBF5CE-78B6-4527-A248-6C99775E4825}" destId="{8AC2E36D-C4F1-4A4F-A59B-823A1BA8E76E}" srcOrd="1" destOrd="0" presId="urn:microsoft.com/office/officeart/2005/8/layout/orgChart1"/>
    <dgm:cxn modelId="{C3222593-5EC7-4553-B364-320F2E06AEE7}" type="presParOf" srcId="{C173E2DF-0868-4C20-A013-89CF8CEB2CC2}" destId="{EB65B66D-51C6-4567-A9E9-CB1BE287E26B}" srcOrd="1" destOrd="0" presId="urn:microsoft.com/office/officeart/2005/8/layout/orgChart1"/>
    <dgm:cxn modelId="{FE897D31-CDAA-49CD-A935-15569B467EA8}" type="presParOf" srcId="{C173E2DF-0868-4C20-A013-89CF8CEB2CC2}" destId="{D92E69A5-7FA9-4EE3-A712-8D7F4B0C7101}" srcOrd="2" destOrd="0" presId="urn:microsoft.com/office/officeart/2005/8/layout/orgChart1"/>
    <dgm:cxn modelId="{971922D2-BE6F-4BC5-A586-1EF921DC371C}" type="presParOf" srcId="{7EC65114-E82D-45AA-AF19-BF37FB3688CF}" destId="{BE422F56-B852-4DE3-903F-FCF540F8C366}" srcOrd="2" destOrd="0" presId="urn:microsoft.com/office/officeart/2005/8/layout/orgChart1"/>
    <dgm:cxn modelId="{448FFE30-B276-499D-A681-71F7BBC9B58B}" type="presParOf" srcId="{7EC65114-E82D-45AA-AF19-BF37FB3688CF}" destId="{66522ACD-2422-4286-AA15-D24DA3E4F2B1}" srcOrd="3" destOrd="0" presId="urn:microsoft.com/office/officeart/2005/8/layout/orgChart1"/>
    <dgm:cxn modelId="{5605AB20-9BE2-498E-BAA3-37B462CFDD21}" type="presParOf" srcId="{66522ACD-2422-4286-AA15-D24DA3E4F2B1}" destId="{9DB9144C-2250-40C4-AA40-9AF707AB8C48}" srcOrd="0" destOrd="0" presId="urn:microsoft.com/office/officeart/2005/8/layout/orgChart1"/>
    <dgm:cxn modelId="{1252609F-6F1A-4A3A-AF5D-D619DFCBC9CB}" type="presParOf" srcId="{9DB9144C-2250-40C4-AA40-9AF707AB8C48}" destId="{8B8CE557-3FAE-4875-B8FF-F56FD9B6E673}" srcOrd="0" destOrd="0" presId="urn:microsoft.com/office/officeart/2005/8/layout/orgChart1"/>
    <dgm:cxn modelId="{1771734E-A59B-4901-8224-34CA1BB3B2D1}" type="presParOf" srcId="{9DB9144C-2250-40C4-AA40-9AF707AB8C48}" destId="{788C83B3-AD30-4358-8384-95330F003EF1}" srcOrd="1" destOrd="0" presId="urn:microsoft.com/office/officeart/2005/8/layout/orgChart1"/>
    <dgm:cxn modelId="{430DBC9B-7163-4193-B757-B5241DADE356}" type="presParOf" srcId="{66522ACD-2422-4286-AA15-D24DA3E4F2B1}" destId="{CF7761D3-1135-4B72-AD9D-B101A5714976}" srcOrd="1" destOrd="0" presId="urn:microsoft.com/office/officeart/2005/8/layout/orgChart1"/>
    <dgm:cxn modelId="{2DE00F21-6604-42EA-A395-17D7A939E29D}" type="presParOf" srcId="{66522ACD-2422-4286-AA15-D24DA3E4F2B1}" destId="{848E0E7A-B1FE-40CA-A458-99B783B9D9F0}" srcOrd="2" destOrd="0" presId="urn:microsoft.com/office/officeart/2005/8/layout/orgChart1"/>
    <dgm:cxn modelId="{9CD98F2F-578F-423F-96BC-57ECDF01C1EC}" type="presParOf" srcId="{7EC65114-E82D-45AA-AF19-BF37FB3688CF}" destId="{6E925CA5-7AB2-4877-9629-DC685196B548}" srcOrd="4" destOrd="0" presId="urn:microsoft.com/office/officeart/2005/8/layout/orgChart1"/>
    <dgm:cxn modelId="{5005247B-2F82-45A4-8BB0-71A024DBBD0E}" type="presParOf" srcId="{7EC65114-E82D-45AA-AF19-BF37FB3688CF}" destId="{A5D95964-7D1B-4AF3-9E8C-560593321744}" srcOrd="5" destOrd="0" presId="urn:microsoft.com/office/officeart/2005/8/layout/orgChart1"/>
    <dgm:cxn modelId="{47755D95-C1F6-4F4C-A6B6-0AF18BD85DF9}" type="presParOf" srcId="{A5D95964-7D1B-4AF3-9E8C-560593321744}" destId="{B51EEAA9-9D4E-4097-82B8-F1F6562FFC6B}" srcOrd="0" destOrd="0" presId="urn:microsoft.com/office/officeart/2005/8/layout/orgChart1"/>
    <dgm:cxn modelId="{C068A708-8802-4821-8C6B-B62ED47A28FD}" type="presParOf" srcId="{B51EEAA9-9D4E-4097-82B8-F1F6562FFC6B}" destId="{B63A0928-11E2-4A57-B558-6582745C348C}" srcOrd="0" destOrd="0" presId="urn:microsoft.com/office/officeart/2005/8/layout/orgChart1"/>
    <dgm:cxn modelId="{AF328B39-190B-4A31-87A4-2402784C4749}" type="presParOf" srcId="{B51EEAA9-9D4E-4097-82B8-F1F6562FFC6B}" destId="{528B26AC-90E8-4741-9B85-25D60E3EB144}" srcOrd="1" destOrd="0" presId="urn:microsoft.com/office/officeart/2005/8/layout/orgChart1"/>
    <dgm:cxn modelId="{AC6711FE-83D2-4607-86F7-033581E22048}" type="presParOf" srcId="{A5D95964-7D1B-4AF3-9E8C-560593321744}" destId="{6588D707-04CE-4241-9180-1F7301B8E51B}" srcOrd="1" destOrd="0" presId="urn:microsoft.com/office/officeart/2005/8/layout/orgChart1"/>
    <dgm:cxn modelId="{492E10B3-BD16-4880-B838-6E8F38268A95}" type="presParOf" srcId="{A5D95964-7D1B-4AF3-9E8C-560593321744}" destId="{6141C922-BC33-429D-BDD1-E356A17473C0}" srcOrd="2" destOrd="0" presId="urn:microsoft.com/office/officeart/2005/8/layout/orgChart1"/>
    <dgm:cxn modelId="{7BBC3A4C-06DF-460A-8842-F1B029A38AFB}" type="presParOf" srcId="{D8B18DE2-6E78-4129-B880-DB25443B4DC9}" destId="{797BC6C6-7766-4A46-A3E6-E148AAF4153F}" srcOrd="2" destOrd="0" presId="urn:microsoft.com/office/officeart/2005/8/layout/orgChart1"/>
    <dgm:cxn modelId="{35CF31D7-2814-4647-8A58-048C51C61D37}" type="presParOf" srcId="{797BC6C6-7766-4A46-A3E6-E148AAF4153F}" destId="{CE23F199-2D56-4CBE-A77F-0D973E727AB8}" srcOrd="0" destOrd="0" presId="urn:microsoft.com/office/officeart/2005/8/layout/orgChart1"/>
    <dgm:cxn modelId="{2E8938C3-B461-4F3E-886E-05EC899B6186}" type="presParOf" srcId="{797BC6C6-7766-4A46-A3E6-E148AAF4153F}" destId="{E697D0C0-9C23-46BA-9A6E-95253D1FE10D}" srcOrd="1" destOrd="0" presId="urn:microsoft.com/office/officeart/2005/8/layout/orgChart1"/>
    <dgm:cxn modelId="{8823F1C8-D517-492D-AF8A-2CB4422AFD55}" type="presParOf" srcId="{E697D0C0-9C23-46BA-9A6E-95253D1FE10D}" destId="{D29B6831-EF39-4932-9803-9BB980F7C0D4}" srcOrd="0" destOrd="0" presId="urn:microsoft.com/office/officeart/2005/8/layout/orgChart1"/>
    <dgm:cxn modelId="{F47D5140-39BA-4020-9906-B9014507BBC4}" type="presParOf" srcId="{D29B6831-EF39-4932-9803-9BB980F7C0D4}" destId="{43E1744F-EAEA-42B7-AD05-7644C84A9220}" srcOrd="0" destOrd="0" presId="urn:microsoft.com/office/officeart/2005/8/layout/orgChart1"/>
    <dgm:cxn modelId="{12B404CA-242A-455C-8B28-0D3CCF67EDEA}" type="presParOf" srcId="{D29B6831-EF39-4932-9803-9BB980F7C0D4}" destId="{D2F0B62F-79CF-4106-80F8-192A248F9837}" srcOrd="1" destOrd="0" presId="urn:microsoft.com/office/officeart/2005/8/layout/orgChart1"/>
    <dgm:cxn modelId="{54ACCAD5-4C1F-44BA-9CB8-15242FBDFC3D}" type="presParOf" srcId="{E697D0C0-9C23-46BA-9A6E-95253D1FE10D}" destId="{C686A4C7-4970-454E-971D-7F0C49CFF58E}" srcOrd="1" destOrd="0" presId="urn:microsoft.com/office/officeart/2005/8/layout/orgChart1"/>
    <dgm:cxn modelId="{85708082-3187-41F6-9319-9E7D8F06A4E4}" type="presParOf" srcId="{E697D0C0-9C23-46BA-9A6E-95253D1FE10D}" destId="{2253844A-2BB1-4232-98D5-5D74855B5786}" srcOrd="2" destOrd="0" presId="urn:microsoft.com/office/officeart/2005/8/layout/orgChart1"/>
    <dgm:cxn modelId="{D2BFC3C2-1CA5-4105-89D0-0C8FFD3FCE60}" type="presParOf" srcId="{BA9ECCC0-199C-49CF-AFEC-EFBFECA6008D}" destId="{A1292B26-C51D-4E6B-A70D-A4729379EA9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ED0E78-775D-4887-8455-195D09D73CCB}">
      <dsp:nvSpPr>
        <dsp:cNvPr id="0" name=""/>
        <dsp:cNvSpPr/>
      </dsp:nvSpPr>
      <dsp:spPr>
        <a:xfrm>
          <a:off x="9318766" y="1963679"/>
          <a:ext cx="141431" cy="745654"/>
        </a:xfrm>
        <a:custGeom>
          <a:avLst/>
          <a:gdLst/>
          <a:ahLst/>
          <a:cxnLst/>
          <a:rect l="0" t="0" r="0" b="0"/>
          <a:pathLst>
            <a:path>
              <a:moveTo>
                <a:pt x="141431" y="0"/>
              </a:moveTo>
              <a:lnTo>
                <a:pt x="141431" y="745654"/>
              </a:lnTo>
              <a:lnTo>
                <a:pt x="0" y="74565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773E68-4FB7-49DF-A353-17C20565E3DC}">
      <dsp:nvSpPr>
        <dsp:cNvPr id="0" name=""/>
        <dsp:cNvSpPr/>
      </dsp:nvSpPr>
      <dsp:spPr>
        <a:xfrm>
          <a:off x="9460197" y="1963679"/>
          <a:ext cx="285147" cy="30474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7456"/>
              </a:lnTo>
              <a:lnTo>
                <a:pt x="285147" y="304745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DA6B17-B743-4F67-99ED-3598516C462E}">
      <dsp:nvSpPr>
        <dsp:cNvPr id="0" name=""/>
        <dsp:cNvSpPr/>
      </dsp:nvSpPr>
      <dsp:spPr>
        <a:xfrm>
          <a:off x="9460197" y="1963679"/>
          <a:ext cx="285147" cy="18965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6555"/>
              </a:lnTo>
              <a:lnTo>
                <a:pt x="285147" y="189655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8FFC58-C8D1-4AFF-A8D4-18B3A30943F5}">
      <dsp:nvSpPr>
        <dsp:cNvPr id="0" name=""/>
        <dsp:cNvSpPr/>
      </dsp:nvSpPr>
      <dsp:spPr>
        <a:xfrm>
          <a:off x="5642545" y="810493"/>
          <a:ext cx="3817652" cy="3426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488"/>
              </a:lnTo>
              <a:lnTo>
                <a:pt x="3817652" y="172488"/>
              </a:lnTo>
              <a:lnTo>
                <a:pt x="3817652" y="34269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62D1C3-6D5E-47D1-93DD-029787275970}">
      <dsp:nvSpPr>
        <dsp:cNvPr id="0" name=""/>
        <dsp:cNvSpPr/>
      </dsp:nvSpPr>
      <dsp:spPr>
        <a:xfrm>
          <a:off x="5606446" y="1963679"/>
          <a:ext cx="111507" cy="716776"/>
        </a:xfrm>
        <a:custGeom>
          <a:avLst/>
          <a:gdLst/>
          <a:ahLst/>
          <a:cxnLst/>
          <a:rect l="0" t="0" r="0" b="0"/>
          <a:pathLst>
            <a:path>
              <a:moveTo>
                <a:pt x="111507" y="0"/>
              </a:moveTo>
              <a:lnTo>
                <a:pt x="111507" y="716776"/>
              </a:lnTo>
              <a:lnTo>
                <a:pt x="0" y="71677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FC6218-0A0F-4693-86E7-94B3D4CC8AC3}">
      <dsp:nvSpPr>
        <dsp:cNvPr id="0" name=""/>
        <dsp:cNvSpPr/>
      </dsp:nvSpPr>
      <dsp:spPr>
        <a:xfrm>
          <a:off x="5717953" y="1963679"/>
          <a:ext cx="282602" cy="30208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20864"/>
              </a:lnTo>
              <a:lnTo>
                <a:pt x="282602" y="302086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27FFE8-CCB6-4A6E-A874-F22CAF185A5F}">
      <dsp:nvSpPr>
        <dsp:cNvPr id="0" name=""/>
        <dsp:cNvSpPr/>
      </dsp:nvSpPr>
      <dsp:spPr>
        <a:xfrm>
          <a:off x="5717953" y="1963679"/>
          <a:ext cx="292264" cy="19350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5070"/>
              </a:lnTo>
              <a:lnTo>
                <a:pt x="292264" y="193507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9F372C-2A30-4704-94AD-0030A6E16825}">
      <dsp:nvSpPr>
        <dsp:cNvPr id="0" name=""/>
        <dsp:cNvSpPr/>
      </dsp:nvSpPr>
      <dsp:spPr>
        <a:xfrm>
          <a:off x="5596825" y="810493"/>
          <a:ext cx="91440" cy="3426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2488"/>
              </a:lnTo>
              <a:lnTo>
                <a:pt x="121128" y="172488"/>
              </a:lnTo>
              <a:lnTo>
                <a:pt x="121128" y="34269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80AA8C-2D36-4AA3-9520-58B62EEFECF1}">
      <dsp:nvSpPr>
        <dsp:cNvPr id="0" name=""/>
        <dsp:cNvSpPr/>
      </dsp:nvSpPr>
      <dsp:spPr>
        <a:xfrm>
          <a:off x="1620987" y="1963679"/>
          <a:ext cx="125644" cy="745654"/>
        </a:xfrm>
        <a:custGeom>
          <a:avLst/>
          <a:gdLst/>
          <a:ahLst/>
          <a:cxnLst/>
          <a:rect l="0" t="0" r="0" b="0"/>
          <a:pathLst>
            <a:path>
              <a:moveTo>
                <a:pt x="125644" y="0"/>
              </a:moveTo>
              <a:lnTo>
                <a:pt x="125644" y="745654"/>
              </a:lnTo>
              <a:lnTo>
                <a:pt x="0" y="74565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EEE49D-408C-4CE2-865B-912B025C78BB}">
      <dsp:nvSpPr>
        <dsp:cNvPr id="0" name=""/>
        <dsp:cNvSpPr/>
      </dsp:nvSpPr>
      <dsp:spPr>
        <a:xfrm>
          <a:off x="1746631" y="1963679"/>
          <a:ext cx="243148" cy="30474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7456"/>
              </a:lnTo>
              <a:lnTo>
                <a:pt x="243148" y="304745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50E943-1681-47D2-8C9E-652865E695AA}">
      <dsp:nvSpPr>
        <dsp:cNvPr id="0" name=""/>
        <dsp:cNvSpPr/>
      </dsp:nvSpPr>
      <dsp:spPr>
        <a:xfrm>
          <a:off x="1746631" y="1963679"/>
          <a:ext cx="243148" cy="18965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6555"/>
              </a:lnTo>
              <a:lnTo>
                <a:pt x="243148" y="189655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9DB3E9-187A-4359-99AA-A7F1F14A8ECD}">
      <dsp:nvSpPr>
        <dsp:cNvPr id="0" name=""/>
        <dsp:cNvSpPr/>
      </dsp:nvSpPr>
      <dsp:spPr>
        <a:xfrm>
          <a:off x="1746631" y="810493"/>
          <a:ext cx="3895913" cy="342691"/>
        </a:xfrm>
        <a:custGeom>
          <a:avLst/>
          <a:gdLst/>
          <a:ahLst/>
          <a:cxnLst/>
          <a:rect l="0" t="0" r="0" b="0"/>
          <a:pathLst>
            <a:path>
              <a:moveTo>
                <a:pt x="3895913" y="0"/>
              </a:moveTo>
              <a:lnTo>
                <a:pt x="3895913" y="172488"/>
              </a:lnTo>
              <a:lnTo>
                <a:pt x="0" y="172488"/>
              </a:lnTo>
              <a:lnTo>
                <a:pt x="0" y="34269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A100DE-E4D2-454F-B766-ED1566DB6E26}">
      <dsp:nvSpPr>
        <dsp:cNvPr id="0" name=""/>
        <dsp:cNvSpPr/>
      </dsp:nvSpPr>
      <dsp:spPr>
        <a:xfrm>
          <a:off x="4022943" y="0"/>
          <a:ext cx="3239203" cy="8104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Order Processing System</a:t>
          </a:r>
        </a:p>
      </dsp:txBody>
      <dsp:txXfrm>
        <a:off x="4022943" y="0"/>
        <a:ext cx="3239203" cy="810493"/>
      </dsp:txXfrm>
    </dsp:sp>
    <dsp:sp modelId="{E6EE4E8C-BA72-473C-BB7B-0A4137422E1D}">
      <dsp:nvSpPr>
        <dsp:cNvPr id="0" name=""/>
        <dsp:cNvSpPr/>
      </dsp:nvSpPr>
      <dsp:spPr>
        <a:xfrm>
          <a:off x="936137" y="1153185"/>
          <a:ext cx="1620987" cy="8104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Place Order</a:t>
          </a:r>
        </a:p>
      </dsp:txBody>
      <dsp:txXfrm>
        <a:off x="936137" y="1153185"/>
        <a:ext cx="1620987" cy="810493"/>
      </dsp:txXfrm>
    </dsp:sp>
    <dsp:sp modelId="{82C7E761-57EB-4F19-A42E-252BB2C19F73}">
      <dsp:nvSpPr>
        <dsp:cNvPr id="0" name=""/>
        <dsp:cNvSpPr/>
      </dsp:nvSpPr>
      <dsp:spPr>
        <a:xfrm>
          <a:off x="1989779" y="3454987"/>
          <a:ext cx="1620987" cy="810493"/>
        </a:xfrm>
        <a:prstGeom prst="rect">
          <a:avLst/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Receive Order</a:t>
          </a:r>
        </a:p>
      </dsp:txBody>
      <dsp:txXfrm>
        <a:off x="1989779" y="3454987"/>
        <a:ext cx="1620987" cy="810493"/>
      </dsp:txXfrm>
    </dsp:sp>
    <dsp:sp modelId="{4082B967-7DD8-4AD4-83C3-9B2BD6AF8CA0}">
      <dsp:nvSpPr>
        <dsp:cNvPr id="0" name=""/>
        <dsp:cNvSpPr/>
      </dsp:nvSpPr>
      <dsp:spPr>
        <a:xfrm>
          <a:off x="1989779" y="4605888"/>
          <a:ext cx="1620987" cy="810493"/>
        </a:xfrm>
        <a:prstGeom prst="rect">
          <a:avLst/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Check Stock</a:t>
          </a:r>
        </a:p>
      </dsp:txBody>
      <dsp:txXfrm>
        <a:off x="1989779" y="4605888"/>
        <a:ext cx="1620987" cy="810493"/>
      </dsp:txXfrm>
    </dsp:sp>
    <dsp:sp modelId="{028B5B7C-1558-4675-829F-744011F61650}">
      <dsp:nvSpPr>
        <dsp:cNvPr id="0" name=""/>
        <dsp:cNvSpPr/>
      </dsp:nvSpPr>
      <dsp:spPr>
        <a:xfrm>
          <a:off x="0" y="2304086"/>
          <a:ext cx="1620987" cy="810493"/>
        </a:xfrm>
        <a:prstGeom prst="rect">
          <a:avLst/>
        </a:prstGeom>
        <a:solidFill>
          <a:srgbClr val="0070C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Moe</a:t>
          </a:r>
        </a:p>
      </dsp:txBody>
      <dsp:txXfrm>
        <a:off x="0" y="2304086"/>
        <a:ext cx="1620987" cy="810493"/>
      </dsp:txXfrm>
    </dsp:sp>
    <dsp:sp modelId="{7F18C2D3-E2A7-4DB9-B2B3-9962720E8D58}">
      <dsp:nvSpPr>
        <dsp:cNvPr id="0" name=""/>
        <dsp:cNvSpPr/>
      </dsp:nvSpPr>
      <dsp:spPr>
        <a:xfrm>
          <a:off x="4907459" y="1153185"/>
          <a:ext cx="1620987" cy="8104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Cancel Order</a:t>
          </a:r>
        </a:p>
      </dsp:txBody>
      <dsp:txXfrm>
        <a:off x="4907459" y="1153185"/>
        <a:ext cx="1620987" cy="810493"/>
      </dsp:txXfrm>
    </dsp:sp>
    <dsp:sp modelId="{8EA2816A-DB14-4658-AE7B-7B2012D8DC09}">
      <dsp:nvSpPr>
        <dsp:cNvPr id="0" name=""/>
        <dsp:cNvSpPr/>
      </dsp:nvSpPr>
      <dsp:spPr>
        <a:xfrm>
          <a:off x="6010217" y="3493502"/>
          <a:ext cx="1620987" cy="810493"/>
        </a:xfrm>
        <a:prstGeom prst="rect">
          <a:avLst/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Check Credit Card</a:t>
          </a:r>
        </a:p>
      </dsp:txBody>
      <dsp:txXfrm>
        <a:off x="6010217" y="3493502"/>
        <a:ext cx="1620987" cy="810493"/>
      </dsp:txXfrm>
    </dsp:sp>
    <dsp:sp modelId="{69D9010D-4D0F-4D1B-85F6-5CF61FC29D19}">
      <dsp:nvSpPr>
        <dsp:cNvPr id="0" name=""/>
        <dsp:cNvSpPr/>
      </dsp:nvSpPr>
      <dsp:spPr>
        <a:xfrm>
          <a:off x="6000556" y="4579296"/>
          <a:ext cx="1620987" cy="810493"/>
        </a:xfrm>
        <a:prstGeom prst="rect">
          <a:avLst/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Cancel Order</a:t>
          </a:r>
        </a:p>
      </dsp:txBody>
      <dsp:txXfrm>
        <a:off x="6000556" y="4579296"/>
        <a:ext cx="1620987" cy="810493"/>
      </dsp:txXfrm>
    </dsp:sp>
    <dsp:sp modelId="{85C27F6E-F816-4756-A76D-AFADD13A206E}">
      <dsp:nvSpPr>
        <dsp:cNvPr id="0" name=""/>
        <dsp:cNvSpPr/>
      </dsp:nvSpPr>
      <dsp:spPr>
        <a:xfrm>
          <a:off x="3985458" y="2275208"/>
          <a:ext cx="1620987" cy="810493"/>
        </a:xfrm>
        <a:prstGeom prst="rect">
          <a:avLst/>
        </a:prstGeom>
        <a:solidFill>
          <a:srgbClr val="0070C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Larry</a:t>
          </a:r>
        </a:p>
      </dsp:txBody>
      <dsp:txXfrm>
        <a:off x="3985458" y="2275208"/>
        <a:ext cx="1620987" cy="810493"/>
      </dsp:txXfrm>
    </dsp:sp>
    <dsp:sp modelId="{4AAB97B0-A0E7-4E5A-BCCE-B936CEA9AAFF}">
      <dsp:nvSpPr>
        <dsp:cNvPr id="0" name=""/>
        <dsp:cNvSpPr/>
      </dsp:nvSpPr>
      <dsp:spPr>
        <a:xfrm>
          <a:off x="8649704" y="1153185"/>
          <a:ext cx="1620987" cy="8104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Receive</a:t>
          </a:r>
        </a:p>
      </dsp:txBody>
      <dsp:txXfrm>
        <a:off x="8649704" y="1153185"/>
        <a:ext cx="1620987" cy="810493"/>
      </dsp:txXfrm>
    </dsp:sp>
    <dsp:sp modelId="{18715696-A28F-4D59-87DB-77C33ABD09BA}">
      <dsp:nvSpPr>
        <dsp:cNvPr id="0" name=""/>
        <dsp:cNvSpPr/>
      </dsp:nvSpPr>
      <dsp:spPr>
        <a:xfrm>
          <a:off x="9745345" y="3454987"/>
          <a:ext cx="1620987" cy="810493"/>
        </a:xfrm>
        <a:prstGeom prst="rect">
          <a:avLst/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Deliver</a:t>
          </a:r>
        </a:p>
      </dsp:txBody>
      <dsp:txXfrm>
        <a:off x="9745345" y="3454987"/>
        <a:ext cx="1620987" cy="810493"/>
      </dsp:txXfrm>
    </dsp:sp>
    <dsp:sp modelId="{25FDEA56-B44A-4ACB-9D8C-278FE7076AD7}">
      <dsp:nvSpPr>
        <dsp:cNvPr id="0" name=""/>
        <dsp:cNvSpPr/>
      </dsp:nvSpPr>
      <dsp:spPr>
        <a:xfrm>
          <a:off x="9745345" y="4605888"/>
          <a:ext cx="1620987" cy="810493"/>
        </a:xfrm>
        <a:prstGeom prst="rect">
          <a:avLst/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Process Credit Card</a:t>
          </a:r>
        </a:p>
      </dsp:txBody>
      <dsp:txXfrm>
        <a:off x="9745345" y="4605888"/>
        <a:ext cx="1620987" cy="810493"/>
      </dsp:txXfrm>
    </dsp:sp>
    <dsp:sp modelId="{DD125F7E-AD81-445C-953B-A15E2A0D3EED}">
      <dsp:nvSpPr>
        <dsp:cNvPr id="0" name=""/>
        <dsp:cNvSpPr/>
      </dsp:nvSpPr>
      <dsp:spPr>
        <a:xfrm>
          <a:off x="7697779" y="2304086"/>
          <a:ext cx="1620987" cy="810493"/>
        </a:xfrm>
        <a:prstGeom prst="rect">
          <a:avLst/>
        </a:prstGeom>
        <a:solidFill>
          <a:srgbClr val="0070C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Curly</a:t>
          </a:r>
        </a:p>
      </dsp:txBody>
      <dsp:txXfrm>
        <a:off x="7697779" y="2304086"/>
        <a:ext cx="1620987" cy="8104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C7C2BD-374C-4E84-A946-EA677CA986ED}">
      <dsp:nvSpPr>
        <dsp:cNvPr id="0" name=""/>
        <dsp:cNvSpPr/>
      </dsp:nvSpPr>
      <dsp:spPr>
        <a:xfrm>
          <a:off x="8146556" y="1600415"/>
          <a:ext cx="492622" cy="57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8036"/>
              </a:lnTo>
              <a:lnTo>
                <a:pt x="492622" y="57803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99EFED-D634-4824-BE48-92E8F63F44B8}">
      <dsp:nvSpPr>
        <dsp:cNvPr id="0" name=""/>
        <dsp:cNvSpPr/>
      </dsp:nvSpPr>
      <dsp:spPr>
        <a:xfrm>
          <a:off x="8146556" y="1600415"/>
          <a:ext cx="1058537" cy="24959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992"/>
              </a:lnTo>
              <a:lnTo>
                <a:pt x="1058537" y="249599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31657D-C84E-432A-9CA2-A7567D651EC7}">
      <dsp:nvSpPr>
        <dsp:cNvPr id="0" name=""/>
        <dsp:cNvSpPr/>
      </dsp:nvSpPr>
      <dsp:spPr>
        <a:xfrm>
          <a:off x="8146556" y="1600415"/>
          <a:ext cx="1030551" cy="1564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4859"/>
              </a:lnTo>
              <a:lnTo>
                <a:pt x="1030551" y="156485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9389FF-3C80-4F75-BA03-120865AD7323}">
      <dsp:nvSpPr>
        <dsp:cNvPr id="0" name=""/>
        <dsp:cNvSpPr/>
      </dsp:nvSpPr>
      <dsp:spPr>
        <a:xfrm>
          <a:off x="5760185" y="669282"/>
          <a:ext cx="2386371" cy="2622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801"/>
              </a:lnTo>
              <a:lnTo>
                <a:pt x="2386371" y="121801"/>
              </a:lnTo>
              <a:lnTo>
                <a:pt x="2386371" y="26226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6F11F-587B-4AED-859F-AA3ECBCB0BFA}">
      <dsp:nvSpPr>
        <dsp:cNvPr id="0" name=""/>
        <dsp:cNvSpPr/>
      </dsp:nvSpPr>
      <dsp:spPr>
        <a:xfrm>
          <a:off x="2478572" y="1619076"/>
          <a:ext cx="119607" cy="6153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5359"/>
              </a:lnTo>
              <a:lnTo>
                <a:pt x="119607" y="61535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5A1017-80D2-4F37-ADDD-822C1AAEE06C}">
      <dsp:nvSpPr>
        <dsp:cNvPr id="0" name=""/>
        <dsp:cNvSpPr/>
      </dsp:nvSpPr>
      <dsp:spPr>
        <a:xfrm>
          <a:off x="2478572" y="1619076"/>
          <a:ext cx="713253" cy="34551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55117"/>
              </a:lnTo>
              <a:lnTo>
                <a:pt x="713253" y="345511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502C5C-1254-485E-A679-B2D6857E9558}">
      <dsp:nvSpPr>
        <dsp:cNvPr id="0" name=""/>
        <dsp:cNvSpPr/>
      </dsp:nvSpPr>
      <dsp:spPr>
        <a:xfrm>
          <a:off x="2478572" y="1619076"/>
          <a:ext cx="713253" cy="25053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5323"/>
              </a:lnTo>
              <a:lnTo>
                <a:pt x="713253" y="250532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4E0516-F36D-454F-AAB1-8E6480F2578C}">
      <dsp:nvSpPr>
        <dsp:cNvPr id="0" name=""/>
        <dsp:cNvSpPr/>
      </dsp:nvSpPr>
      <dsp:spPr>
        <a:xfrm>
          <a:off x="2478572" y="1619076"/>
          <a:ext cx="713253" cy="15555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5528"/>
              </a:lnTo>
              <a:lnTo>
                <a:pt x="713253" y="155552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62E12A-115F-46CA-BAC0-8803CA09A87B}">
      <dsp:nvSpPr>
        <dsp:cNvPr id="0" name=""/>
        <dsp:cNvSpPr/>
      </dsp:nvSpPr>
      <dsp:spPr>
        <a:xfrm>
          <a:off x="2478572" y="669282"/>
          <a:ext cx="3281612" cy="280925"/>
        </a:xfrm>
        <a:custGeom>
          <a:avLst/>
          <a:gdLst/>
          <a:ahLst/>
          <a:cxnLst/>
          <a:rect l="0" t="0" r="0" b="0"/>
          <a:pathLst>
            <a:path>
              <a:moveTo>
                <a:pt x="3281612" y="0"/>
              </a:moveTo>
              <a:lnTo>
                <a:pt x="3281612" y="140462"/>
              </a:lnTo>
              <a:lnTo>
                <a:pt x="0" y="140462"/>
              </a:lnTo>
              <a:lnTo>
                <a:pt x="0" y="28092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7D4C1B-8DE3-41AA-BE52-0BBBD128B5F7}">
      <dsp:nvSpPr>
        <dsp:cNvPr id="0" name=""/>
        <dsp:cNvSpPr/>
      </dsp:nvSpPr>
      <dsp:spPr>
        <a:xfrm>
          <a:off x="2177815" y="413"/>
          <a:ext cx="7164739" cy="6688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Shaft Speed System</a:t>
          </a:r>
        </a:p>
      </dsp:txBody>
      <dsp:txXfrm>
        <a:off x="2177815" y="413"/>
        <a:ext cx="7164739" cy="668869"/>
      </dsp:txXfrm>
    </dsp:sp>
    <dsp:sp modelId="{0BA3E649-3D11-43B7-8042-986798E21005}">
      <dsp:nvSpPr>
        <dsp:cNvPr id="0" name=""/>
        <dsp:cNvSpPr/>
      </dsp:nvSpPr>
      <dsp:spPr>
        <a:xfrm>
          <a:off x="935230" y="950207"/>
          <a:ext cx="3086684" cy="668869"/>
        </a:xfrm>
        <a:prstGeom prst="rect">
          <a:avLst/>
        </a:prstGeom>
        <a:solidFill>
          <a:schemeClr val="accent6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Servo Hardware</a:t>
          </a:r>
        </a:p>
      </dsp:txBody>
      <dsp:txXfrm>
        <a:off x="935230" y="950207"/>
        <a:ext cx="3086684" cy="668869"/>
      </dsp:txXfrm>
    </dsp:sp>
    <dsp:sp modelId="{23CAEA0D-9753-4896-86CF-09EBA4241233}">
      <dsp:nvSpPr>
        <dsp:cNvPr id="0" name=""/>
        <dsp:cNvSpPr/>
      </dsp:nvSpPr>
      <dsp:spPr>
        <a:xfrm>
          <a:off x="3191826" y="2840171"/>
          <a:ext cx="1337738" cy="668869"/>
        </a:xfrm>
        <a:prstGeom prst="rect">
          <a:avLst/>
        </a:prstGeom>
        <a:solidFill>
          <a:srgbClr val="A02B93">
            <a:lumMod val="7500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Servo Motor</a:t>
          </a:r>
        </a:p>
      </dsp:txBody>
      <dsp:txXfrm>
        <a:off x="3191826" y="2840171"/>
        <a:ext cx="1337738" cy="668869"/>
      </dsp:txXfrm>
    </dsp:sp>
    <dsp:sp modelId="{291A311C-6E7C-4BB9-B2CD-CD1FE8EE3786}">
      <dsp:nvSpPr>
        <dsp:cNvPr id="0" name=""/>
        <dsp:cNvSpPr/>
      </dsp:nvSpPr>
      <dsp:spPr>
        <a:xfrm>
          <a:off x="3191826" y="3789965"/>
          <a:ext cx="1337738" cy="668869"/>
        </a:xfrm>
        <a:prstGeom prst="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Gear System</a:t>
          </a:r>
        </a:p>
      </dsp:txBody>
      <dsp:txXfrm>
        <a:off x="3191826" y="3789965"/>
        <a:ext cx="1337738" cy="668869"/>
      </dsp:txXfrm>
    </dsp:sp>
    <dsp:sp modelId="{C6CFCEFD-9B10-40EC-BC4C-58B6CEB79AC3}">
      <dsp:nvSpPr>
        <dsp:cNvPr id="0" name=""/>
        <dsp:cNvSpPr/>
      </dsp:nvSpPr>
      <dsp:spPr>
        <a:xfrm>
          <a:off x="3191826" y="4739759"/>
          <a:ext cx="1337738" cy="668869"/>
        </a:xfrm>
        <a:prstGeom prst="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Encoder</a:t>
          </a:r>
        </a:p>
      </dsp:txBody>
      <dsp:txXfrm>
        <a:off x="3191826" y="4739759"/>
        <a:ext cx="1337738" cy="668869"/>
      </dsp:txXfrm>
    </dsp:sp>
    <dsp:sp modelId="{859A0CEB-229A-4241-A799-4C00FC2A489C}">
      <dsp:nvSpPr>
        <dsp:cNvPr id="0" name=""/>
        <dsp:cNvSpPr/>
      </dsp:nvSpPr>
      <dsp:spPr>
        <a:xfrm>
          <a:off x="2598179" y="1900001"/>
          <a:ext cx="1337738" cy="668869"/>
        </a:xfrm>
        <a:prstGeom prst="rect">
          <a:avLst/>
        </a:prstGeom>
        <a:solidFill>
          <a:srgbClr val="E97132">
            <a:lumMod val="7500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Ren</a:t>
          </a:r>
        </a:p>
      </dsp:txBody>
      <dsp:txXfrm>
        <a:off x="2598179" y="1900001"/>
        <a:ext cx="1337738" cy="668869"/>
      </dsp:txXfrm>
    </dsp:sp>
    <dsp:sp modelId="{3C058D8D-D23A-45BC-813D-551DB1A85C14}">
      <dsp:nvSpPr>
        <dsp:cNvPr id="0" name=""/>
        <dsp:cNvSpPr/>
      </dsp:nvSpPr>
      <dsp:spPr>
        <a:xfrm>
          <a:off x="6603214" y="931546"/>
          <a:ext cx="3086684" cy="668869"/>
        </a:xfrm>
        <a:prstGeom prst="rect">
          <a:avLst/>
        </a:prstGeom>
        <a:solidFill>
          <a:srgbClr val="4EA72E">
            <a:lumMod val="7500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Control Electronics</a:t>
          </a:r>
        </a:p>
      </dsp:txBody>
      <dsp:txXfrm>
        <a:off x="6603214" y="931546"/>
        <a:ext cx="3086684" cy="668869"/>
      </dsp:txXfrm>
    </dsp:sp>
    <dsp:sp modelId="{BACE6EF6-3C2B-4858-B296-0CA8525D4B10}">
      <dsp:nvSpPr>
        <dsp:cNvPr id="0" name=""/>
        <dsp:cNvSpPr/>
      </dsp:nvSpPr>
      <dsp:spPr>
        <a:xfrm>
          <a:off x="9177108" y="2830840"/>
          <a:ext cx="1337738" cy="668869"/>
        </a:xfrm>
        <a:prstGeom prst="rect">
          <a:avLst/>
        </a:prstGeom>
        <a:solidFill>
          <a:srgbClr val="A02B93">
            <a:lumMod val="7500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Error Amplifier</a:t>
          </a:r>
        </a:p>
      </dsp:txBody>
      <dsp:txXfrm>
        <a:off x="9177108" y="2830840"/>
        <a:ext cx="1337738" cy="668869"/>
      </dsp:txXfrm>
    </dsp:sp>
    <dsp:sp modelId="{A013D4A7-7C7B-41FA-B7B4-A25D7CB35772}">
      <dsp:nvSpPr>
        <dsp:cNvPr id="0" name=""/>
        <dsp:cNvSpPr/>
      </dsp:nvSpPr>
      <dsp:spPr>
        <a:xfrm>
          <a:off x="9205093" y="3761973"/>
          <a:ext cx="1337738" cy="668869"/>
        </a:xfrm>
        <a:prstGeom prst="rect">
          <a:avLst/>
        </a:prstGeom>
        <a:solidFill>
          <a:srgbClr val="A02B93">
            <a:lumMod val="7500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Interface Circuit</a:t>
          </a:r>
        </a:p>
      </dsp:txBody>
      <dsp:txXfrm>
        <a:off x="9205093" y="3761973"/>
        <a:ext cx="1337738" cy="668869"/>
      </dsp:txXfrm>
    </dsp:sp>
    <dsp:sp modelId="{CD0DE2D3-2EEB-41D6-A0D1-3B6AE32F77EE}">
      <dsp:nvSpPr>
        <dsp:cNvPr id="0" name=""/>
        <dsp:cNvSpPr/>
      </dsp:nvSpPr>
      <dsp:spPr>
        <a:xfrm>
          <a:off x="8639179" y="1844017"/>
          <a:ext cx="2591935" cy="668869"/>
        </a:xfrm>
        <a:prstGeom prst="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Stimpson J</a:t>
          </a:r>
        </a:p>
      </dsp:txBody>
      <dsp:txXfrm>
        <a:off x="8639179" y="1844017"/>
        <a:ext cx="2591935" cy="6688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6A002E-9B74-43FB-B0F4-FBBA3E08DD35}">
      <dsp:nvSpPr>
        <dsp:cNvPr id="0" name=""/>
        <dsp:cNvSpPr/>
      </dsp:nvSpPr>
      <dsp:spPr>
        <a:xfrm>
          <a:off x="9556420" y="1378542"/>
          <a:ext cx="119577" cy="523217"/>
        </a:xfrm>
        <a:custGeom>
          <a:avLst/>
          <a:gdLst/>
          <a:ahLst/>
          <a:cxnLst/>
          <a:rect l="0" t="0" r="0" b="0"/>
          <a:pathLst>
            <a:path>
              <a:moveTo>
                <a:pt x="119577" y="0"/>
              </a:moveTo>
              <a:lnTo>
                <a:pt x="119577" y="523217"/>
              </a:lnTo>
              <a:lnTo>
                <a:pt x="0" y="52321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65B8BC-FB56-4919-B473-32BC3F36BF6F}">
      <dsp:nvSpPr>
        <dsp:cNvPr id="0" name=""/>
        <dsp:cNvSpPr/>
      </dsp:nvSpPr>
      <dsp:spPr>
        <a:xfrm>
          <a:off x="9675998" y="1378542"/>
          <a:ext cx="100557" cy="21287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8742"/>
              </a:lnTo>
              <a:lnTo>
                <a:pt x="100557" y="212874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297BBE-C5B0-4EB0-ADC6-A1F270FE224A}">
      <dsp:nvSpPr>
        <dsp:cNvPr id="0" name=""/>
        <dsp:cNvSpPr/>
      </dsp:nvSpPr>
      <dsp:spPr>
        <a:xfrm>
          <a:off x="9675998" y="1378542"/>
          <a:ext cx="100557" cy="13211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1168"/>
              </a:lnTo>
              <a:lnTo>
                <a:pt x="100557" y="132116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11F347-8638-4FD4-8C67-F408A957F416}">
      <dsp:nvSpPr>
        <dsp:cNvPr id="0" name=""/>
        <dsp:cNvSpPr/>
      </dsp:nvSpPr>
      <dsp:spPr>
        <a:xfrm>
          <a:off x="5431399" y="570968"/>
          <a:ext cx="4244598" cy="238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429"/>
              </a:lnTo>
              <a:lnTo>
                <a:pt x="4244598" y="119429"/>
              </a:lnTo>
              <a:lnTo>
                <a:pt x="4244598" y="2388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23F199-2D56-4CBE-A77F-0D973E727AB8}">
      <dsp:nvSpPr>
        <dsp:cNvPr id="0" name=""/>
        <dsp:cNvSpPr/>
      </dsp:nvSpPr>
      <dsp:spPr>
        <a:xfrm>
          <a:off x="7448686" y="1378542"/>
          <a:ext cx="119429" cy="523217"/>
        </a:xfrm>
        <a:custGeom>
          <a:avLst/>
          <a:gdLst/>
          <a:ahLst/>
          <a:cxnLst/>
          <a:rect l="0" t="0" r="0" b="0"/>
          <a:pathLst>
            <a:path>
              <a:moveTo>
                <a:pt x="119429" y="0"/>
              </a:moveTo>
              <a:lnTo>
                <a:pt x="119429" y="523217"/>
              </a:lnTo>
              <a:lnTo>
                <a:pt x="0" y="52321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095F3A-F14C-4A29-877A-6FC73E694360}">
      <dsp:nvSpPr>
        <dsp:cNvPr id="0" name=""/>
        <dsp:cNvSpPr/>
      </dsp:nvSpPr>
      <dsp:spPr>
        <a:xfrm>
          <a:off x="7568116" y="1378542"/>
          <a:ext cx="170614" cy="37535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53513"/>
              </a:lnTo>
              <a:lnTo>
                <a:pt x="170614" y="375351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DD8562-74F4-46E4-875A-A7316FC6926A}">
      <dsp:nvSpPr>
        <dsp:cNvPr id="0" name=""/>
        <dsp:cNvSpPr/>
      </dsp:nvSpPr>
      <dsp:spPr>
        <a:xfrm>
          <a:off x="7568116" y="1378542"/>
          <a:ext cx="170614" cy="2945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5939"/>
              </a:lnTo>
              <a:lnTo>
                <a:pt x="170614" y="294593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072571-C4C4-48EE-8B50-ED719FAF9F4C}">
      <dsp:nvSpPr>
        <dsp:cNvPr id="0" name=""/>
        <dsp:cNvSpPr/>
      </dsp:nvSpPr>
      <dsp:spPr>
        <a:xfrm>
          <a:off x="7568116" y="1378542"/>
          <a:ext cx="170614" cy="2138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8365"/>
              </a:lnTo>
              <a:lnTo>
                <a:pt x="170614" y="213836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26E0C9-AEFC-4A5E-8B64-57536543BBB2}">
      <dsp:nvSpPr>
        <dsp:cNvPr id="0" name=""/>
        <dsp:cNvSpPr/>
      </dsp:nvSpPr>
      <dsp:spPr>
        <a:xfrm>
          <a:off x="7568116" y="1378542"/>
          <a:ext cx="170614" cy="1330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0791"/>
              </a:lnTo>
              <a:lnTo>
                <a:pt x="170614" y="133079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BCF2FC-824B-41E1-9B80-59C91A962E76}">
      <dsp:nvSpPr>
        <dsp:cNvPr id="0" name=""/>
        <dsp:cNvSpPr/>
      </dsp:nvSpPr>
      <dsp:spPr>
        <a:xfrm>
          <a:off x="5431399" y="570968"/>
          <a:ext cx="2136716" cy="238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429"/>
              </a:lnTo>
              <a:lnTo>
                <a:pt x="2136716" y="119429"/>
              </a:lnTo>
              <a:lnTo>
                <a:pt x="2136716" y="2388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60D531-1646-47B7-94E2-6C7C8CE831AA}">
      <dsp:nvSpPr>
        <dsp:cNvPr id="0" name=""/>
        <dsp:cNvSpPr/>
      </dsp:nvSpPr>
      <dsp:spPr>
        <a:xfrm>
          <a:off x="5119505" y="1378542"/>
          <a:ext cx="157931" cy="523217"/>
        </a:xfrm>
        <a:custGeom>
          <a:avLst/>
          <a:gdLst/>
          <a:ahLst/>
          <a:cxnLst/>
          <a:rect l="0" t="0" r="0" b="0"/>
          <a:pathLst>
            <a:path>
              <a:moveTo>
                <a:pt x="157931" y="0"/>
              </a:moveTo>
              <a:lnTo>
                <a:pt x="157931" y="523217"/>
              </a:lnTo>
              <a:lnTo>
                <a:pt x="0" y="52321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7AA36F-3D38-4F82-A887-BA8B01139918}">
      <dsp:nvSpPr>
        <dsp:cNvPr id="0" name=""/>
        <dsp:cNvSpPr/>
      </dsp:nvSpPr>
      <dsp:spPr>
        <a:xfrm>
          <a:off x="5277437" y="1378542"/>
          <a:ext cx="170614" cy="2138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8365"/>
              </a:lnTo>
              <a:lnTo>
                <a:pt x="170614" y="213836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D822D2-50BC-4BBB-9428-B9D220D47F23}">
      <dsp:nvSpPr>
        <dsp:cNvPr id="0" name=""/>
        <dsp:cNvSpPr/>
      </dsp:nvSpPr>
      <dsp:spPr>
        <a:xfrm>
          <a:off x="5277437" y="1378542"/>
          <a:ext cx="170614" cy="1330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0791"/>
              </a:lnTo>
              <a:lnTo>
                <a:pt x="170614" y="133079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589E70-EDC7-4581-A4FF-B1C0D2117172}">
      <dsp:nvSpPr>
        <dsp:cNvPr id="0" name=""/>
        <dsp:cNvSpPr/>
      </dsp:nvSpPr>
      <dsp:spPr>
        <a:xfrm>
          <a:off x="5277437" y="570968"/>
          <a:ext cx="153962" cy="238859"/>
        </a:xfrm>
        <a:custGeom>
          <a:avLst/>
          <a:gdLst/>
          <a:ahLst/>
          <a:cxnLst/>
          <a:rect l="0" t="0" r="0" b="0"/>
          <a:pathLst>
            <a:path>
              <a:moveTo>
                <a:pt x="153962" y="0"/>
              </a:moveTo>
              <a:lnTo>
                <a:pt x="153962" y="119429"/>
              </a:lnTo>
              <a:lnTo>
                <a:pt x="0" y="119429"/>
              </a:lnTo>
              <a:lnTo>
                <a:pt x="0" y="2388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6F7ECB-022F-4F6D-A1FC-54C07432B849}">
      <dsp:nvSpPr>
        <dsp:cNvPr id="0" name=""/>
        <dsp:cNvSpPr/>
      </dsp:nvSpPr>
      <dsp:spPr>
        <a:xfrm>
          <a:off x="3069370" y="1378542"/>
          <a:ext cx="119429" cy="523217"/>
        </a:xfrm>
        <a:custGeom>
          <a:avLst/>
          <a:gdLst/>
          <a:ahLst/>
          <a:cxnLst/>
          <a:rect l="0" t="0" r="0" b="0"/>
          <a:pathLst>
            <a:path>
              <a:moveTo>
                <a:pt x="119429" y="0"/>
              </a:moveTo>
              <a:lnTo>
                <a:pt x="119429" y="523217"/>
              </a:lnTo>
              <a:lnTo>
                <a:pt x="0" y="52321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357563-C8DF-46BA-81AA-6B096A7EECC7}">
      <dsp:nvSpPr>
        <dsp:cNvPr id="0" name=""/>
        <dsp:cNvSpPr/>
      </dsp:nvSpPr>
      <dsp:spPr>
        <a:xfrm>
          <a:off x="3188800" y="1378542"/>
          <a:ext cx="170614" cy="2138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8365"/>
              </a:lnTo>
              <a:lnTo>
                <a:pt x="170614" y="213836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14788A-7716-4026-A520-DAA972AD46ED}">
      <dsp:nvSpPr>
        <dsp:cNvPr id="0" name=""/>
        <dsp:cNvSpPr/>
      </dsp:nvSpPr>
      <dsp:spPr>
        <a:xfrm>
          <a:off x="3188800" y="1378542"/>
          <a:ext cx="170614" cy="1330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0791"/>
              </a:lnTo>
              <a:lnTo>
                <a:pt x="170614" y="133079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A96059-3D6E-479E-8466-FA5B5A3CAEDD}">
      <dsp:nvSpPr>
        <dsp:cNvPr id="0" name=""/>
        <dsp:cNvSpPr/>
      </dsp:nvSpPr>
      <dsp:spPr>
        <a:xfrm>
          <a:off x="3188800" y="570968"/>
          <a:ext cx="2242599" cy="238859"/>
        </a:xfrm>
        <a:custGeom>
          <a:avLst/>
          <a:gdLst/>
          <a:ahLst/>
          <a:cxnLst/>
          <a:rect l="0" t="0" r="0" b="0"/>
          <a:pathLst>
            <a:path>
              <a:moveTo>
                <a:pt x="2242599" y="0"/>
              </a:moveTo>
              <a:lnTo>
                <a:pt x="2242599" y="119429"/>
              </a:lnTo>
              <a:lnTo>
                <a:pt x="0" y="119429"/>
              </a:lnTo>
              <a:lnTo>
                <a:pt x="0" y="2388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991B5A-4958-4CE4-A461-DEEDCB891A42}">
      <dsp:nvSpPr>
        <dsp:cNvPr id="0" name=""/>
        <dsp:cNvSpPr/>
      </dsp:nvSpPr>
      <dsp:spPr>
        <a:xfrm>
          <a:off x="1137428" y="1368885"/>
          <a:ext cx="107233" cy="523217"/>
        </a:xfrm>
        <a:custGeom>
          <a:avLst/>
          <a:gdLst/>
          <a:ahLst/>
          <a:cxnLst/>
          <a:rect l="0" t="0" r="0" b="0"/>
          <a:pathLst>
            <a:path>
              <a:moveTo>
                <a:pt x="107233" y="0"/>
              </a:moveTo>
              <a:lnTo>
                <a:pt x="107233" y="523217"/>
              </a:lnTo>
              <a:lnTo>
                <a:pt x="0" y="52321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BDBBD8-4299-40A2-A612-7179E8E15FE5}">
      <dsp:nvSpPr>
        <dsp:cNvPr id="0" name=""/>
        <dsp:cNvSpPr/>
      </dsp:nvSpPr>
      <dsp:spPr>
        <a:xfrm>
          <a:off x="1244662" y="1368885"/>
          <a:ext cx="170614" cy="2945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5939"/>
              </a:lnTo>
              <a:lnTo>
                <a:pt x="170614" y="294593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7A229A-2A6C-44D8-9302-843826A92122}">
      <dsp:nvSpPr>
        <dsp:cNvPr id="0" name=""/>
        <dsp:cNvSpPr/>
      </dsp:nvSpPr>
      <dsp:spPr>
        <a:xfrm>
          <a:off x="1244662" y="1368885"/>
          <a:ext cx="170614" cy="2138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8365"/>
              </a:lnTo>
              <a:lnTo>
                <a:pt x="170614" y="213836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AFE7E9-4798-4350-AE3C-7F2B9F985999}">
      <dsp:nvSpPr>
        <dsp:cNvPr id="0" name=""/>
        <dsp:cNvSpPr/>
      </dsp:nvSpPr>
      <dsp:spPr>
        <a:xfrm>
          <a:off x="1244662" y="1368885"/>
          <a:ext cx="170614" cy="1330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0791"/>
              </a:lnTo>
              <a:lnTo>
                <a:pt x="170614" y="133079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2819AF-B7B5-42EE-A6A9-5438D0945FBA}">
      <dsp:nvSpPr>
        <dsp:cNvPr id="0" name=""/>
        <dsp:cNvSpPr/>
      </dsp:nvSpPr>
      <dsp:spPr>
        <a:xfrm>
          <a:off x="1244662" y="570968"/>
          <a:ext cx="4186737" cy="229203"/>
        </a:xfrm>
        <a:custGeom>
          <a:avLst/>
          <a:gdLst/>
          <a:ahLst/>
          <a:cxnLst/>
          <a:rect l="0" t="0" r="0" b="0"/>
          <a:pathLst>
            <a:path>
              <a:moveTo>
                <a:pt x="4186737" y="0"/>
              </a:moveTo>
              <a:lnTo>
                <a:pt x="4186737" y="109773"/>
              </a:lnTo>
              <a:lnTo>
                <a:pt x="0" y="109773"/>
              </a:lnTo>
              <a:lnTo>
                <a:pt x="0" y="22920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E78D82-3FC2-46A5-ACF8-A5C49045FF07}">
      <dsp:nvSpPr>
        <dsp:cNvPr id="0" name=""/>
        <dsp:cNvSpPr/>
      </dsp:nvSpPr>
      <dsp:spPr>
        <a:xfrm>
          <a:off x="4272553" y="2253"/>
          <a:ext cx="2317692" cy="568714"/>
        </a:xfrm>
        <a:prstGeom prst="rect">
          <a:avLst/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IoT Enabled PLMS</a:t>
          </a:r>
        </a:p>
      </dsp:txBody>
      <dsp:txXfrm>
        <a:off x="4272553" y="2253"/>
        <a:ext cx="2317692" cy="568714"/>
      </dsp:txXfrm>
    </dsp:sp>
    <dsp:sp modelId="{32DDEFD9-28A2-4AF1-977C-2714DCAD96AF}">
      <dsp:nvSpPr>
        <dsp:cNvPr id="0" name=""/>
        <dsp:cNvSpPr/>
      </dsp:nvSpPr>
      <dsp:spPr>
        <a:xfrm>
          <a:off x="675948" y="800171"/>
          <a:ext cx="1137428" cy="5687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Sensors (1)</a:t>
          </a:r>
        </a:p>
      </dsp:txBody>
      <dsp:txXfrm>
        <a:off x="675948" y="800171"/>
        <a:ext cx="1137428" cy="568714"/>
      </dsp:txXfrm>
    </dsp:sp>
    <dsp:sp modelId="{C74E0F0D-2C0B-402E-BFB7-69EC363E5AEC}">
      <dsp:nvSpPr>
        <dsp:cNvPr id="0" name=""/>
        <dsp:cNvSpPr/>
      </dsp:nvSpPr>
      <dsp:spPr>
        <a:xfrm>
          <a:off x="1415276" y="2415319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Camera</a:t>
          </a:r>
          <a:endParaRPr lang="en-US" sz="1800" kern="1200" dirty="0"/>
        </a:p>
      </dsp:txBody>
      <dsp:txXfrm>
        <a:off x="1415276" y="2415319"/>
        <a:ext cx="1137428" cy="568714"/>
      </dsp:txXfrm>
    </dsp:sp>
    <dsp:sp modelId="{EBC6E2BA-EBE6-427C-BDC6-660E33A9422A}">
      <dsp:nvSpPr>
        <dsp:cNvPr id="0" name=""/>
        <dsp:cNvSpPr/>
      </dsp:nvSpPr>
      <dsp:spPr>
        <a:xfrm>
          <a:off x="1415276" y="3222893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Lidar</a:t>
          </a:r>
        </a:p>
      </dsp:txBody>
      <dsp:txXfrm>
        <a:off x="1415276" y="3222893"/>
        <a:ext cx="1137428" cy="568714"/>
      </dsp:txXfrm>
    </dsp:sp>
    <dsp:sp modelId="{C589F49C-93ED-41E9-B1DE-3CA2093522B4}">
      <dsp:nvSpPr>
        <dsp:cNvPr id="0" name=""/>
        <dsp:cNvSpPr/>
      </dsp:nvSpPr>
      <dsp:spPr>
        <a:xfrm>
          <a:off x="1415276" y="4030468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Gas</a:t>
          </a:r>
        </a:p>
      </dsp:txBody>
      <dsp:txXfrm>
        <a:off x="1415276" y="4030468"/>
        <a:ext cx="1137428" cy="568714"/>
      </dsp:txXfrm>
    </dsp:sp>
    <dsp:sp modelId="{A30B80F3-1151-49F1-B5B0-0D4656979A6B}">
      <dsp:nvSpPr>
        <dsp:cNvPr id="0" name=""/>
        <dsp:cNvSpPr/>
      </dsp:nvSpPr>
      <dsp:spPr>
        <a:xfrm>
          <a:off x="0" y="1607745"/>
          <a:ext cx="1137428" cy="56871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Victoria</a:t>
          </a:r>
        </a:p>
      </dsp:txBody>
      <dsp:txXfrm>
        <a:off x="0" y="1607745"/>
        <a:ext cx="1137428" cy="568714"/>
      </dsp:txXfrm>
    </dsp:sp>
    <dsp:sp modelId="{2B6AAAE9-42B8-4219-84F8-E6C953B7D290}">
      <dsp:nvSpPr>
        <dsp:cNvPr id="0" name=""/>
        <dsp:cNvSpPr/>
      </dsp:nvSpPr>
      <dsp:spPr>
        <a:xfrm>
          <a:off x="2620086" y="809827"/>
          <a:ext cx="1137428" cy="5687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Sensors (2)</a:t>
          </a:r>
        </a:p>
      </dsp:txBody>
      <dsp:txXfrm>
        <a:off x="2620086" y="809827"/>
        <a:ext cx="1137428" cy="568714"/>
      </dsp:txXfrm>
    </dsp:sp>
    <dsp:sp modelId="{0BB6024A-BCB7-475C-9924-E63AF6AE04C1}">
      <dsp:nvSpPr>
        <dsp:cNvPr id="0" name=""/>
        <dsp:cNvSpPr/>
      </dsp:nvSpPr>
      <dsp:spPr>
        <a:xfrm>
          <a:off x="3359414" y="2424976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PIR</a:t>
          </a:r>
        </a:p>
      </dsp:txBody>
      <dsp:txXfrm>
        <a:off x="3359414" y="2424976"/>
        <a:ext cx="1137428" cy="568714"/>
      </dsp:txXfrm>
    </dsp:sp>
    <dsp:sp modelId="{1FA24A4E-D2FB-420B-BE79-FE0D2C546F20}">
      <dsp:nvSpPr>
        <dsp:cNvPr id="0" name=""/>
        <dsp:cNvSpPr/>
      </dsp:nvSpPr>
      <dsp:spPr>
        <a:xfrm>
          <a:off x="3359414" y="3232550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DHT11</a:t>
          </a:r>
        </a:p>
      </dsp:txBody>
      <dsp:txXfrm>
        <a:off x="3359414" y="3232550"/>
        <a:ext cx="1137428" cy="568714"/>
      </dsp:txXfrm>
    </dsp:sp>
    <dsp:sp modelId="{0B34FFEB-60F2-4730-AC58-32249C5950C5}">
      <dsp:nvSpPr>
        <dsp:cNvPr id="0" name=""/>
        <dsp:cNvSpPr/>
      </dsp:nvSpPr>
      <dsp:spPr>
        <a:xfrm>
          <a:off x="1931942" y="1617402"/>
          <a:ext cx="1137428" cy="56871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Mel</a:t>
          </a:r>
        </a:p>
      </dsp:txBody>
      <dsp:txXfrm>
        <a:off x="1931942" y="1617402"/>
        <a:ext cx="1137428" cy="568714"/>
      </dsp:txXfrm>
    </dsp:sp>
    <dsp:sp modelId="{29DC008E-840C-437C-8560-236AAF628F26}">
      <dsp:nvSpPr>
        <dsp:cNvPr id="0" name=""/>
        <dsp:cNvSpPr/>
      </dsp:nvSpPr>
      <dsp:spPr>
        <a:xfrm>
          <a:off x="4708723" y="809827"/>
          <a:ext cx="1137428" cy="5687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Circuits</a:t>
          </a:r>
        </a:p>
      </dsp:txBody>
      <dsp:txXfrm>
        <a:off x="4708723" y="809827"/>
        <a:ext cx="1137428" cy="568714"/>
      </dsp:txXfrm>
    </dsp:sp>
    <dsp:sp modelId="{5550E809-1F28-4C18-BB4D-E9D32445385A}">
      <dsp:nvSpPr>
        <dsp:cNvPr id="0" name=""/>
        <dsp:cNvSpPr/>
      </dsp:nvSpPr>
      <dsp:spPr>
        <a:xfrm>
          <a:off x="5448051" y="2424976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ADC</a:t>
          </a:r>
        </a:p>
      </dsp:txBody>
      <dsp:txXfrm>
        <a:off x="5448051" y="2424976"/>
        <a:ext cx="1137428" cy="568714"/>
      </dsp:txXfrm>
    </dsp:sp>
    <dsp:sp modelId="{DA313CE8-B3C2-405C-AB8D-8D5B4723657C}">
      <dsp:nvSpPr>
        <dsp:cNvPr id="0" name=""/>
        <dsp:cNvSpPr/>
      </dsp:nvSpPr>
      <dsp:spPr>
        <a:xfrm>
          <a:off x="5448051" y="3232550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Signal Processing</a:t>
          </a:r>
        </a:p>
      </dsp:txBody>
      <dsp:txXfrm>
        <a:off x="5448051" y="3232550"/>
        <a:ext cx="1137428" cy="568714"/>
      </dsp:txXfrm>
    </dsp:sp>
    <dsp:sp modelId="{7F02525F-EB3D-40C5-9366-F49F5EA817C8}">
      <dsp:nvSpPr>
        <dsp:cNvPr id="0" name=""/>
        <dsp:cNvSpPr/>
      </dsp:nvSpPr>
      <dsp:spPr>
        <a:xfrm>
          <a:off x="3982077" y="1617402"/>
          <a:ext cx="1137428" cy="56871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Geri</a:t>
          </a:r>
        </a:p>
      </dsp:txBody>
      <dsp:txXfrm>
        <a:off x="3982077" y="1617402"/>
        <a:ext cx="1137428" cy="568714"/>
      </dsp:txXfrm>
    </dsp:sp>
    <dsp:sp modelId="{E37E8E7F-1ADF-4BFE-ADD4-03AFA7AF96D7}">
      <dsp:nvSpPr>
        <dsp:cNvPr id="0" name=""/>
        <dsp:cNvSpPr/>
      </dsp:nvSpPr>
      <dsp:spPr>
        <a:xfrm>
          <a:off x="6999401" y="809827"/>
          <a:ext cx="1137428" cy="5687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Server</a:t>
          </a:r>
        </a:p>
      </dsp:txBody>
      <dsp:txXfrm>
        <a:off x="6999401" y="809827"/>
        <a:ext cx="1137428" cy="568714"/>
      </dsp:txXfrm>
    </dsp:sp>
    <dsp:sp modelId="{1CBAE350-8596-47D4-8453-C394DEB4EF3B}">
      <dsp:nvSpPr>
        <dsp:cNvPr id="0" name=""/>
        <dsp:cNvSpPr/>
      </dsp:nvSpPr>
      <dsp:spPr>
        <a:xfrm>
          <a:off x="7738730" y="2424976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Raspberry Pi</a:t>
          </a:r>
        </a:p>
      </dsp:txBody>
      <dsp:txXfrm>
        <a:off x="7738730" y="2424976"/>
        <a:ext cx="1137428" cy="568714"/>
      </dsp:txXfrm>
    </dsp:sp>
    <dsp:sp modelId="{750AA91F-8425-48CF-A8F9-C3CDCB46EAED}">
      <dsp:nvSpPr>
        <dsp:cNvPr id="0" name=""/>
        <dsp:cNvSpPr/>
      </dsp:nvSpPr>
      <dsp:spPr>
        <a:xfrm>
          <a:off x="7738730" y="3232550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Database</a:t>
          </a:r>
        </a:p>
      </dsp:txBody>
      <dsp:txXfrm>
        <a:off x="7738730" y="3232550"/>
        <a:ext cx="1137428" cy="568714"/>
      </dsp:txXfrm>
    </dsp:sp>
    <dsp:sp modelId="{46D4284C-F23E-414A-A5A8-592A49ECF5D5}">
      <dsp:nvSpPr>
        <dsp:cNvPr id="0" name=""/>
        <dsp:cNvSpPr/>
      </dsp:nvSpPr>
      <dsp:spPr>
        <a:xfrm>
          <a:off x="7738730" y="4040124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Mail</a:t>
          </a:r>
        </a:p>
      </dsp:txBody>
      <dsp:txXfrm>
        <a:off x="7738730" y="4040124"/>
        <a:ext cx="1137428" cy="568714"/>
      </dsp:txXfrm>
    </dsp:sp>
    <dsp:sp modelId="{019A954C-BFD5-4D9B-B3B2-881F48EA2284}">
      <dsp:nvSpPr>
        <dsp:cNvPr id="0" name=""/>
        <dsp:cNvSpPr/>
      </dsp:nvSpPr>
      <dsp:spPr>
        <a:xfrm>
          <a:off x="7738730" y="4847698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Web Page</a:t>
          </a:r>
        </a:p>
      </dsp:txBody>
      <dsp:txXfrm>
        <a:off x="7738730" y="4847698"/>
        <a:ext cx="1137428" cy="568714"/>
      </dsp:txXfrm>
    </dsp:sp>
    <dsp:sp modelId="{43E1744F-EAEA-42B7-AD05-7644C84A9220}">
      <dsp:nvSpPr>
        <dsp:cNvPr id="0" name=""/>
        <dsp:cNvSpPr/>
      </dsp:nvSpPr>
      <dsp:spPr>
        <a:xfrm>
          <a:off x="6311257" y="1617402"/>
          <a:ext cx="1137428" cy="56871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Melanie</a:t>
          </a:r>
        </a:p>
      </dsp:txBody>
      <dsp:txXfrm>
        <a:off x="6311257" y="1617402"/>
        <a:ext cx="1137428" cy="568714"/>
      </dsp:txXfrm>
    </dsp:sp>
    <dsp:sp modelId="{F2188768-9927-4E3E-8B4D-B7C3937006ED}">
      <dsp:nvSpPr>
        <dsp:cNvPr id="0" name=""/>
        <dsp:cNvSpPr/>
      </dsp:nvSpPr>
      <dsp:spPr>
        <a:xfrm>
          <a:off x="9107284" y="809827"/>
          <a:ext cx="1137428" cy="5687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Data Analysis</a:t>
          </a:r>
        </a:p>
      </dsp:txBody>
      <dsp:txXfrm>
        <a:off x="9107284" y="809827"/>
        <a:ext cx="1137428" cy="568714"/>
      </dsp:txXfrm>
    </dsp:sp>
    <dsp:sp modelId="{2DD13974-A4AB-4FEE-A0BE-E24D69029721}">
      <dsp:nvSpPr>
        <dsp:cNvPr id="0" name=""/>
        <dsp:cNvSpPr/>
      </dsp:nvSpPr>
      <dsp:spPr>
        <a:xfrm>
          <a:off x="9776555" y="2415353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Database Access</a:t>
          </a:r>
        </a:p>
      </dsp:txBody>
      <dsp:txXfrm>
        <a:off x="9776555" y="2415353"/>
        <a:ext cx="1137428" cy="568714"/>
      </dsp:txXfrm>
    </dsp:sp>
    <dsp:sp modelId="{643FFFD7-E182-4E17-9F9E-647F1E46599E}">
      <dsp:nvSpPr>
        <dsp:cNvPr id="0" name=""/>
        <dsp:cNvSpPr/>
      </dsp:nvSpPr>
      <dsp:spPr>
        <a:xfrm>
          <a:off x="9776555" y="3222927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Cloud Support</a:t>
          </a:r>
        </a:p>
      </dsp:txBody>
      <dsp:txXfrm>
        <a:off x="9776555" y="3222927"/>
        <a:ext cx="1137428" cy="568714"/>
      </dsp:txXfrm>
    </dsp:sp>
    <dsp:sp modelId="{DBF519ED-339C-4166-81C8-E63D9EF8960A}">
      <dsp:nvSpPr>
        <dsp:cNvPr id="0" name=""/>
        <dsp:cNvSpPr/>
      </dsp:nvSpPr>
      <dsp:spPr>
        <a:xfrm>
          <a:off x="8418992" y="1617402"/>
          <a:ext cx="1137428" cy="56871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Emma</a:t>
          </a:r>
        </a:p>
      </dsp:txBody>
      <dsp:txXfrm>
        <a:off x="8418992" y="1617402"/>
        <a:ext cx="1137428" cy="56871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23F199-2D56-4CBE-A77F-0D973E727AB8}">
      <dsp:nvSpPr>
        <dsp:cNvPr id="0" name=""/>
        <dsp:cNvSpPr/>
      </dsp:nvSpPr>
      <dsp:spPr>
        <a:xfrm>
          <a:off x="9264175" y="1638460"/>
          <a:ext cx="137965" cy="604419"/>
        </a:xfrm>
        <a:custGeom>
          <a:avLst/>
          <a:gdLst/>
          <a:ahLst/>
          <a:cxnLst/>
          <a:rect l="0" t="0" r="0" b="0"/>
          <a:pathLst>
            <a:path>
              <a:moveTo>
                <a:pt x="137965" y="0"/>
              </a:moveTo>
              <a:lnTo>
                <a:pt x="137965" y="604419"/>
              </a:lnTo>
              <a:lnTo>
                <a:pt x="0" y="60441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925CA5-7AB2-4877-9629-DC685196B548}">
      <dsp:nvSpPr>
        <dsp:cNvPr id="0" name=""/>
        <dsp:cNvSpPr/>
      </dsp:nvSpPr>
      <dsp:spPr>
        <a:xfrm>
          <a:off x="9402140" y="1638460"/>
          <a:ext cx="197093" cy="3403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03142"/>
              </a:lnTo>
              <a:lnTo>
                <a:pt x="197093" y="340314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422F56-B852-4DE3-903F-FCF540F8C366}">
      <dsp:nvSpPr>
        <dsp:cNvPr id="0" name=""/>
        <dsp:cNvSpPr/>
      </dsp:nvSpPr>
      <dsp:spPr>
        <a:xfrm>
          <a:off x="9402140" y="1638460"/>
          <a:ext cx="197093" cy="2470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70234"/>
              </a:lnTo>
              <a:lnTo>
                <a:pt x="197093" y="247023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26E0C9-AEFC-4A5E-8B64-57536543BBB2}">
      <dsp:nvSpPr>
        <dsp:cNvPr id="0" name=""/>
        <dsp:cNvSpPr/>
      </dsp:nvSpPr>
      <dsp:spPr>
        <a:xfrm>
          <a:off x="9402140" y="1638460"/>
          <a:ext cx="197093" cy="15373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7326"/>
              </a:lnTo>
              <a:lnTo>
                <a:pt x="197093" y="153732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BCF2FC-824B-41E1-9B80-59C91A962E76}">
      <dsp:nvSpPr>
        <dsp:cNvPr id="0" name=""/>
        <dsp:cNvSpPr/>
      </dsp:nvSpPr>
      <dsp:spPr>
        <a:xfrm>
          <a:off x="5427428" y="705552"/>
          <a:ext cx="3974712" cy="2759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965"/>
              </a:lnTo>
              <a:lnTo>
                <a:pt x="3974712" y="137965"/>
              </a:lnTo>
              <a:lnTo>
                <a:pt x="3974712" y="27593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AE2FB7-CA70-4DD3-8B49-710153E9FFC8}">
      <dsp:nvSpPr>
        <dsp:cNvPr id="0" name=""/>
        <dsp:cNvSpPr/>
      </dsp:nvSpPr>
      <dsp:spPr>
        <a:xfrm>
          <a:off x="7674290" y="1638460"/>
          <a:ext cx="137965" cy="604419"/>
        </a:xfrm>
        <a:custGeom>
          <a:avLst/>
          <a:gdLst/>
          <a:ahLst/>
          <a:cxnLst/>
          <a:rect l="0" t="0" r="0" b="0"/>
          <a:pathLst>
            <a:path>
              <a:moveTo>
                <a:pt x="137965" y="0"/>
              </a:moveTo>
              <a:lnTo>
                <a:pt x="137965" y="604419"/>
              </a:lnTo>
              <a:lnTo>
                <a:pt x="0" y="60441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361CFA-EC3D-48DC-A816-1F4273A86636}">
      <dsp:nvSpPr>
        <dsp:cNvPr id="0" name=""/>
        <dsp:cNvSpPr/>
      </dsp:nvSpPr>
      <dsp:spPr>
        <a:xfrm>
          <a:off x="7812255" y="1638460"/>
          <a:ext cx="197093" cy="3403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03142"/>
              </a:lnTo>
              <a:lnTo>
                <a:pt x="197093" y="340314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B9B33B-CF65-43FA-A966-86EDE228F8DC}">
      <dsp:nvSpPr>
        <dsp:cNvPr id="0" name=""/>
        <dsp:cNvSpPr/>
      </dsp:nvSpPr>
      <dsp:spPr>
        <a:xfrm>
          <a:off x="7812255" y="1638460"/>
          <a:ext cx="197093" cy="2470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70234"/>
              </a:lnTo>
              <a:lnTo>
                <a:pt x="197093" y="247023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58C98E-EF80-4BC8-B774-89FCE841280B}">
      <dsp:nvSpPr>
        <dsp:cNvPr id="0" name=""/>
        <dsp:cNvSpPr/>
      </dsp:nvSpPr>
      <dsp:spPr>
        <a:xfrm>
          <a:off x="7812255" y="1638460"/>
          <a:ext cx="197093" cy="15373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7326"/>
              </a:lnTo>
              <a:lnTo>
                <a:pt x="197093" y="153732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0E5D6C-D5C7-42E9-AB9A-8E713F39AB27}">
      <dsp:nvSpPr>
        <dsp:cNvPr id="0" name=""/>
        <dsp:cNvSpPr/>
      </dsp:nvSpPr>
      <dsp:spPr>
        <a:xfrm>
          <a:off x="5427428" y="705552"/>
          <a:ext cx="2384827" cy="2759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965"/>
              </a:lnTo>
              <a:lnTo>
                <a:pt x="2384827" y="137965"/>
              </a:lnTo>
              <a:lnTo>
                <a:pt x="2384827" y="27593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6A002E-9B74-43FB-B0F4-FBBA3E08DD35}">
      <dsp:nvSpPr>
        <dsp:cNvPr id="0" name=""/>
        <dsp:cNvSpPr/>
      </dsp:nvSpPr>
      <dsp:spPr>
        <a:xfrm>
          <a:off x="6084405" y="1638460"/>
          <a:ext cx="137965" cy="604419"/>
        </a:xfrm>
        <a:custGeom>
          <a:avLst/>
          <a:gdLst/>
          <a:ahLst/>
          <a:cxnLst/>
          <a:rect l="0" t="0" r="0" b="0"/>
          <a:pathLst>
            <a:path>
              <a:moveTo>
                <a:pt x="137965" y="0"/>
              </a:moveTo>
              <a:lnTo>
                <a:pt x="137965" y="604419"/>
              </a:lnTo>
              <a:lnTo>
                <a:pt x="0" y="60441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65B8BC-FB56-4919-B473-32BC3F36BF6F}">
      <dsp:nvSpPr>
        <dsp:cNvPr id="0" name=""/>
        <dsp:cNvSpPr/>
      </dsp:nvSpPr>
      <dsp:spPr>
        <a:xfrm>
          <a:off x="6222370" y="1638460"/>
          <a:ext cx="197093" cy="2470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70234"/>
              </a:lnTo>
              <a:lnTo>
                <a:pt x="197093" y="247023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297BBE-C5B0-4EB0-ADC6-A1F270FE224A}">
      <dsp:nvSpPr>
        <dsp:cNvPr id="0" name=""/>
        <dsp:cNvSpPr/>
      </dsp:nvSpPr>
      <dsp:spPr>
        <a:xfrm>
          <a:off x="6222370" y="1638460"/>
          <a:ext cx="197093" cy="15373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7326"/>
              </a:lnTo>
              <a:lnTo>
                <a:pt x="197093" y="153732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11F347-8638-4FD4-8C67-F408A957F416}">
      <dsp:nvSpPr>
        <dsp:cNvPr id="0" name=""/>
        <dsp:cNvSpPr/>
      </dsp:nvSpPr>
      <dsp:spPr>
        <a:xfrm>
          <a:off x="5427428" y="705552"/>
          <a:ext cx="794942" cy="2759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965"/>
              </a:lnTo>
              <a:lnTo>
                <a:pt x="794942" y="137965"/>
              </a:lnTo>
              <a:lnTo>
                <a:pt x="794942" y="27593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60D531-1646-47B7-94E2-6C7C8CE831AA}">
      <dsp:nvSpPr>
        <dsp:cNvPr id="0" name=""/>
        <dsp:cNvSpPr/>
      </dsp:nvSpPr>
      <dsp:spPr>
        <a:xfrm>
          <a:off x="4494520" y="1638460"/>
          <a:ext cx="137965" cy="604419"/>
        </a:xfrm>
        <a:custGeom>
          <a:avLst/>
          <a:gdLst/>
          <a:ahLst/>
          <a:cxnLst/>
          <a:rect l="0" t="0" r="0" b="0"/>
          <a:pathLst>
            <a:path>
              <a:moveTo>
                <a:pt x="137965" y="0"/>
              </a:moveTo>
              <a:lnTo>
                <a:pt x="137965" y="604419"/>
              </a:lnTo>
              <a:lnTo>
                <a:pt x="0" y="60441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7AA36F-3D38-4F82-A887-BA8B01139918}">
      <dsp:nvSpPr>
        <dsp:cNvPr id="0" name=""/>
        <dsp:cNvSpPr/>
      </dsp:nvSpPr>
      <dsp:spPr>
        <a:xfrm>
          <a:off x="4632485" y="1638460"/>
          <a:ext cx="197093" cy="2470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70234"/>
              </a:lnTo>
              <a:lnTo>
                <a:pt x="197093" y="247023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D822D2-50BC-4BBB-9428-B9D220D47F23}">
      <dsp:nvSpPr>
        <dsp:cNvPr id="0" name=""/>
        <dsp:cNvSpPr/>
      </dsp:nvSpPr>
      <dsp:spPr>
        <a:xfrm>
          <a:off x="4632485" y="1638460"/>
          <a:ext cx="197093" cy="15373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7326"/>
              </a:lnTo>
              <a:lnTo>
                <a:pt x="197093" y="153732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589E70-EDC7-4581-A4FF-B1C0D2117172}">
      <dsp:nvSpPr>
        <dsp:cNvPr id="0" name=""/>
        <dsp:cNvSpPr/>
      </dsp:nvSpPr>
      <dsp:spPr>
        <a:xfrm>
          <a:off x="4632485" y="705552"/>
          <a:ext cx="794942" cy="275930"/>
        </a:xfrm>
        <a:custGeom>
          <a:avLst/>
          <a:gdLst/>
          <a:ahLst/>
          <a:cxnLst/>
          <a:rect l="0" t="0" r="0" b="0"/>
          <a:pathLst>
            <a:path>
              <a:moveTo>
                <a:pt x="794942" y="0"/>
              </a:moveTo>
              <a:lnTo>
                <a:pt x="794942" y="137965"/>
              </a:lnTo>
              <a:lnTo>
                <a:pt x="0" y="137965"/>
              </a:lnTo>
              <a:lnTo>
                <a:pt x="0" y="27593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6F7ECB-022F-4F6D-A1FC-54C07432B849}">
      <dsp:nvSpPr>
        <dsp:cNvPr id="0" name=""/>
        <dsp:cNvSpPr/>
      </dsp:nvSpPr>
      <dsp:spPr>
        <a:xfrm>
          <a:off x="2904635" y="1638460"/>
          <a:ext cx="137965" cy="604419"/>
        </a:xfrm>
        <a:custGeom>
          <a:avLst/>
          <a:gdLst/>
          <a:ahLst/>
          <a:cxnLst/>
          <a:rect l="0" t="0" r="0" b="0"/>
          <a:pathLst>
            <a:path>
              <a:moveTo>
                <a:pt x="137965" y="0"/>
              </a:moveTo>
              <a:lnTo>
                <a:pt x="137965" y="604419"/>
              </a:lnTo>
              <a:lnTo>
                <a:pt x="0" y="60441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357563-C8DF-46BA-81AA-6B096A7EECC7}">
      <dsp:nvSpPr>
        <dsp:cNvPr id="0" name=""/>
        <dsp:cNvSpPr/>
      </dsp:nvSpPr>
      <dsp:spPr>
        <a:xfrm>
          <a:off x="3042600" y="1638460"/>
          <a:ext cx="197093" cy="2470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70234"/>
              </a:lnTo>
              <a:lnTo>
                <a:pt x="197093" y="247023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14788A-7716-4026-A520-DAA972AD46ED}">
      <dsp:nvSpPr>
        <dsp:cNvPr id="0" name=""/>
        <dsp:cNvSpPr/>
      </dsp:nvSpPr>
      <dsp:spPr>
        <a:xfrm>
          <a:off x="3042600" y="1638460"/>
          <a:ext cx="197093" cy="15373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7326"/>
              </a:lnTo>
              <a:lnTo>
                <a:pt x="197093" y="153732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A96059-3D6E-479E-8466-FA5B5A3CAEDD}">
      <dsp:nvSpPr>
        <dsp:cNvPr id="0" name=""/>
        <dsp:cNvSpPr/>
      </dsp:nvSpPr>
      <dsp:spPr>
        <a:xfrm>
          <a:off x="3042600" y="705552"/>
          <a:ext cx="2384827" cy="275930"/>
        </a:xfrm>
        <a:custGeom>
          <a:avLst/>
          <a:gdLst/>
          <a:ahLst/>
          <a:cxnLst/>
          <a:rect l="0" t="0" r="0" b="0"/>
          <a:pathLst>
            <a:path>
              <a:moveTo>
                <a:pt x="2384827" y="0"/>
              </a:moveTo>
              <a:lnTo>
                <a:pt x="2384827" y="137965"/>
              </a:lnTo>
              <a:lnTo>
                <a:pt x="0" y="137965"/>
              </a:lnTo>
              <a:lnTo>
                <a:pt x="0" y="27593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991B5A-4958-4CE4-A461-DEEDCB891A42}">
      <dsp:nvSpPr>
        <dsp:cNvPr id="0" name=""/>
        <dsp:cNvSpPr/>
      </dsp:nvSpPr>
      <dsp:spPr>
        <a:xfrm>
          <a:off x="1314749" y="1638460"/>
          <a:ext cx="137965" cy="604419"/>
        </a:xfrm>
        <a:custGeom>
          <a:avLst/>
          <a:gdLst/>
          <a:ahLst/>
          <a:cxnLst/>
          <a:rect l="0" t="0" r="0" b="0"/>
          <a:pathLst>
            <a:path>
              <a:moveTo>
                <a:pt x="137965" y="0"/>
              </a:moveTo>
              <a:lnTo>
                <a:pt x="137965" y="604419"/>
              </a:lnTo>
              <a:lnTo>
                <a:pt x="0" y="60441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7A229A-2A6C-44D8-9302-843826A92122}">
      <dsp:nvSpPr>
        <dsp:cNvPr id="0" name=""/>
        <dsp:cNvSpPr/>
      </dsp:nvSpPr>
      <dsp:spPr>
        <a:xfrm>
          <a:off x="1452715" y="1638460"/>
          <a:ext cx="197093" cy="2470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70234"/>
              </a:lnTo>
              <a:lnTo>
                <a:pt x="197093" y="247023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AFE7E9-4798-4350-AE3C-7F2B9F985999}">
      <dsp:nvSpPr>
        <dsp:cNvPr id="0" name=""/>
        <dsp:cNvSpPr/>
      </dsp:nvSpPr>
      <dsp:spPr>
        <a:xfrm>
          <a:off x="1452715" y="1638460"/>
          <a:ext cx="197093" cy="15373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7326"/>
              </a:lnTo>
              <a:lnTo>
                <a:pt x="197093" y="153732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2819AF-B7B5-42EE-A6A9-5438D0945FBA}">
      <dsp:nvSpPr>
        <dsp:cNvPr id="0" name=""/>
        <dsp:cNvSpPr/>
      </dsp:nvSpPr>
      <dsp:spPr>
        <a:xfrm>
          <a:off x="1452715" y="705552"/>
          <a:ext cx="3974712" cy="275930"/>
        </a:xfrm>
        <a:custGeom>
          <a:avLst/>
          <a:gdLst/>
          <a:ahLst/>
          <a:cxnLst/>
          <a:rect l="0" t="0" r="0" b="0"/>
          <a:pathLst>
            <a:path>
              <a:moveTo>
                <a:pt x="3974712" y="0"/>
              </a:moveTo>
              <a:lnTo>
                <a:pt x="3974712" y="137965"/>
              </a:lnTo>
              <a:lnTo>
                <a:pt x="0" y="137965"/>
              </a:lnTo>
              <a:lnTo>
                <a:pt x="0" y="27593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E78D82-3FC2-46A5-ACF8-A5C49045FF07}">
      <dsp:nvSpPr>
        <dsp:cNvPr id="0" name=""/>
        <dsp:cNvSpPr/>
      </dsp:nvSpPr>
      <dsp:spPr>
        <a:xfrm>
          <a:off x="4416931" y="48575"/>
          <a:ext cx="2020993" cy="6569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Generic IoT System</a:t>
          </a:r>
        </a:p>
      </dsp:txBody>
      <dsp:txXfrm>
        <a:off x="4416931" y="48575"/>
        <a:ext cx="2020993" cy="656977"/>
      </dsp:txXfrm>
    </dsp:sp>
    <dsp:sp modelId="{32DDEFD9-28A2-4AF1-977C-2714DCAD96AF}">
      <dsp:nvSpPr>
        <dsp:cNvPr id="0" name=""/>
        <dsp:cNvSpPr/>
      </dsp:nvSpPr>
      <dsp:spPr>
        <a:xfrm>
          <a:off x="795737" y="981483"/>
          <a:ext cx="1313954" cy="656977"/>
        </a:xfrm>
        <a:prstGeom prst="snip1Rect">
          <a:avLst/>
        </a:prstGeom>
        <a:solidFill>
          <a:schemeClr val="tx2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Arduino (1)</a:t>
          </a:r>
        </a:p>
      </dsp:txBody>
      <dsp:txXfrm>
        <a:off x="795737" y="1036232"/>
        <a:ext cx="1259205" cy="602228"/>
      </dsp:txXfrm>
    </dsp:sp>
    <dsp:sp modelId="{C74E0F0D-2C0B-402E-BFB7-69EC363E5AEC}">
      <dsp:nvSpPr>
        <dsp:cNvPr id="0" name=""/>
        <dsp:cNvSpPr/>
      </dsp:nvSpPr>
      <dsp:spPr>
        <a:xfrm>
          <a:off x="1649808" y="2847298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Sensor (1)</a:t>
          </a:r>
        </a:p>
      </dsp:txBody>
      <dsp:txXfrm>
        <a:off x="1681879" y="2879369"/>
        <a:ext cx="1249812" cy="592835"/>
      </dsp:txXfrm>
    </dsp:sp>
    <dsp:sp modelId="{EBC6E2BA-EBE6-427C-BDC6-660E33A9422A}">
      <dsp:nvSpPr>
        <dsp:cNvPr id="0" name=""/>
        <dsp:cNvSpPr/>
      </dsp:nvSpPr>
      <dsp:spPr>
        <a:xfrm>
          <a:off x="1649808" y="3780206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Sensor (2)</a:t>
          </a:r>
        </a:p>
      </dsp:txBody>
      <dsp:txXfrm>
        <a:off x="1681879" y="3812277"/>
        <a:ext cx="1249812" cy="592835"/>
      </dsp:txXfrm>
    </dsp:sp>
    <dsp:sp modelId="{A30B80F3-1151-49F1-B5B0-0D4656979A6B}">
      <dsp:nvSpPr>
        <dsp:cNvPr id="0" name=""/>
        <dsp:cNvSpPr/>
      </dsp:nvSpPr>
      <dsp:spPr>
        <a:xfrm>
          <a:off x="795" y="1914390"/>
          <a:ext cx="1313954" cy="656977"/>
        </a:xfrm>
        <a:prstGeom prst="rect">
          <a:avLst/>
        </a:prstGeom>
        <a:solidFill>
          <a:schemeClr val="accent2"/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Rachel</a:t>
          </a:r>
        </a:p>
      </dsp:txBody>
      <dsp:txXfrm>
        <a:off x="795" y="1914390"/>
        <a:ext cx="1313954" cy="656977"/>
      </dsp:txXfrm>
    </dsp:sp>
    <dsp:sp modelId="{2B6AAAE9-42B8-4219-84F8-E6C953B7D290}">
      <dsp:nvSpPr>
        <dsp:cNvPr id="0" name=""/>
        <dsp:cNvSpPr/>
      </dsp:nvSpPr>
      <dsp:spPr>
        <a:xfrm>
          <a:off x="2385622" y="981483"/>
          <a:ext cx="1313954" cy="656977"/>
        </a:xfrm>
        <a:prstGeom prst="snip1Rect">
          <a:avLst/>
        </a:prstGeom>
        <a:solidFill>
          <a:schemeClr val="tx2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Arduino (2)</a:t>
          </a:r>
        </a:p>
      </dsp:txBody>
      <dsp:txXfrm>
        <a:off x="2385622" y="1036232"/>
        <a:ext cx="1259205" cy="602228"/>
      </dsp:txXfrm>
    </dsp:sp>
    <dsp:sp modelId="{0BB6024A-BCB7-475C-9924-E63AF6AE04C1}">
      <dsp:nvSpPr>
        <dsp:cNvPr id="0" name=""/>
        <dsp:cNvSpPr/>
      </dsp:nvSpPr>
      <dsp:spPr>
        <a:xfrm>
          <a:off x="3239693" y="2847298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Sensor</a:t>
          </a:r>
          <a:r>
            <a:rPr lang="en-US" sz="1400" kern="1200" dirty="0"/>
            <a:t> (3)</a:t>
          </a:r>
          <a:endParaRPr lang="en-US" sz="1400" kern="1200" dirty="0">
            <a:solidFill>
              <a:prstClr val="white"/>
            </a:solidFill>
            <a:latin typeface="Aptos" panose="02110004020202020204"/>
            <a:ea typeface="+mn-ea"/>
            <a:cs typeface="+mn-cs"/>
          </a:endParaRPr>
        </a:p>
      </dsp:txBody>
      <dsp:txXfrm>
        <a:off x="3271764" y="2879369"/>
        <a:ext cx="1249812" cy="592835"/>
      </dsp:txXfrm>
    </dsp:sp>
    <dsp:sp modelId="{1FA24A4E-D2FB-420B-BE79-FE0D2C546F20}">
      <dsp:nvSpPr>
        <dsp:cNvPr id="0" name=""/>
        <dsp:cNvSpPr/>
      </dsp:nvSpPr>
      <dsp:spPr>
        <a:xfrm>
          <a:off x="3239693" y="3780206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Sensor (4)</a:t>
          </a:r>
        </a:p>
      </dsp:txBody>
      <dsp:txXfrm>
        <a:off x="3271764" y="3812277"/>
        <a:ext cx="1249812" cy="592835"/>
      </dsp:txXfrm>
    </dsp:sp>
    <dsp:sp modelId="{0B34FFEB-60F2-4730-AC58-32249C5950C5}">
      <dsp:nvSpPr>
        <dsp:cNvPr id="0" name=""/>
        <dsp:cNvSpPr/>
      </dsp:nvSpPr>
      <dsp:spPr>
        <a:xfrm>
          <a:off x="1590680" y="1914390"/>
          <a:ext cx="1313954" cy="656977"/>
        </a:xfrm>
        <a:prstGeom prst="rect">
          <a:avLst/>
        </a:prstGeom>
        <a:solidFill>
          <a:schemeClr val="accent2"/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Monica</a:t>
          </a:r>
        </a:p>
      </dsp:txBody>
      <dsp:txXfrm>
        <a:off x="1590680" y="1914390"/>
        <a:ext cx="1313954" cy="656977"/>
      </dsp:txXfrm>
    </dsp:sp>
    <dsp:sp modelId="{29DC008E-840C-437C-8560-236AAF628F26}">
      <dsp:nvSpPr>
        <dsp:cNvPr id="0" name=""/>
        <dsp:cNvSpPr/>
      </dsp:nvSpPr>
      <dsp:spPr>
        <a:xfrm>
          <a:off x="3975508" y="981483"/>
          <a:ext cx="1313954" cy="656977"/>
        </a:xfrm>
        <a:prstGeom prst="snip1Rect">
          <a:avLst/>
        </a:prstGeom>
        <a:solidFill>
          <a:schemeClr val="tx2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Arduino (3)</a:t>
          </a:r>
        </a:p>
      </dsp:txBody>
      <dsp:txXfrm>
        <a:off x="3975508" y="1036232"/>
        <a:ext cx="1259205" cy="602228"/>
      </dsp:txXfrm>
    </dsp:sp>
    <dsp:sp modelId="{5550E809-1F28-4C18-BB4D-E9D32445385A}">
      <dsp:nvSpPr>
        <dsp:cNvPr id="0" name=""/>
        <dsp:cNvSpPr/>
      </dsp:nvSpPr>
      <dsp:spPr>
        <a:xfrm>
          <a:off x="4829578" y="2847298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Sensor (5)</a:t>
          </a:r>
        </a:p>
      </dsp:txBody>
      <dsp:txXfrm>
        <a:off x="4861649" y="2879369"/>
        <a:ext cx="1249812" cy="592835"/>
      </dsp:txXfrm>
    </dsp:sp>
    <dsp:sp modelId="{DA313CE8-B3C2-405C-AB8D-8D5B4723657C}">
      <dsp:nvSpPr>
        <dsp:cNvPr id="0" name=""/>
        <dsp:cNvSpPr/>
      </dsp:nvSpPr>
      <dsp:spPr>
        <a:xfrm>
          <a:off x="4829578" y="3780206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Sensor (6)</a:t>
          </a:r>
        </a:p>
      </dsp:txBody>
      <dsp:txXfrm>
        <a:off x="4861649" y="3812277"/>
        <a:ext cx="1249812" cy="592835"/>
      </dsp:txXfrm>
    </dsp:sp>
    <dsp:sp modelId="{7F02525F-EB3D-40C5-9366-F49F5EA817C8}">
      <dsp:nvSpPr>
        <dsp:cNvPr id="0" name=""/>
        <dsp:cNvSpPr/>
      </dsp:nvSpPr>
      <dsp:spPr>
        <a:xfrm>
          <a:off x="3180565" y="1914390"/>
          <a:ext cx="1313954" cy="656977"/>
        </a:xfrm>
        <a:prstGeom prst="rect">
          <a:avLst/>
        </a:prstGeom>
        <a:solidFill>
          <a:schemeClr val="accent2"/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Joey</a:t>
          </a:r>
        </a:p>
      </dsp:txBody>
      <dsp:txXfrm>
        <a:off x="3180565" y="1914390"/>
        <a:ext cx="1313954" cy="656977"/>
      </dsp:txXfrm>
    </dsp:sp>
    <dsp:sp modelId="{F2188768-9927-4E3E-8B4D-B7C3937006ED}">
      <dsp:nvSpPr>
        <dsp:cNvPr id="0" name=""/>
        <dsp:cNvSpPr/>
      </dsp:nvSpPr>
      <dsp:spPr>
        <a:xfrm>
          <a:off x="5565393" y="981483"/>
          <a:ext cx="1313954" cy="656977"/>
        </a:xfrm>
        <a:prstGeom prst="snip1Rect">
          <a:avLst/>
        </a:prstGeom>
        <a:solidFill>
          <a:schemeClr val="tx2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ESP32</a:t>
          </a:r>
        </a:p>
      </dsp:txBody>
      <dsp:txXfrm>
        <a:off x="5565393" y="1036232"/>
        <a:ext cx="1259205" cy="602228"/>
      </dsp:txXfrm>
    </dsp:sp>
    <dsp:sp modelId="{2DD13974-A4AB-4FEE-A0BE-E24D69029721}">
      <dsp:nvSpPr>
        <dsp:cNvPr id="0" name=""/>
        <dsp:cNvSpPr/>
      </dsp:nvSpPr>
      <dsp:spPr>
        <a:xfrm>
          <a:off x="6419463" y="2847298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Sensor (7)</a:t>
          </a:r>
        </a:p>
      </dsp:txBody>
      <dsp:txXfrm>
        <a:off x="6451534" y="2879369"/>
        <a:ext cx="1249812" cy="592835"/>
      </dsp:txXfrm>
    </dsp:sp>
    <dsp:sp modelId="{643FFFD7-E182-4E17-9F9E-647F1E46599E}">
      <dsp:nvSpPr>
        <dsp:cNvPr id="0" name=""/>
        <dsp:cNvSpPr/>
      </dsp:nvSpPr>
      <dsp:spPr>
        <a:xfrm>
          <a:off x="6419463" y="3780206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Sensor (8)</a:t>
          </a:r>
        </a:p>
      </dsp:txBody>
      <dsp:txXfrm>
        <a:off x="6451534" y="3812277"/>
        <a:ext cx="1249812" cy="592835"/>
      </dsp:txXfrm>
    </dsp:sp>
    <dsp:sp modelId="{DBF519ED-339C-4166-81C8-E63D9EF8960A}">
      <dsp:nvSpPr>
        <dsp:cNvPr id="0" name=""/>
        <dsp:cNvSpPr/>
      </dsp:nvSpPr>
      <dsp:spPr>
        <a:xfrm>
          <a:off x="4770450" y="1914390"/>
          <a:ext cx="1313954" cy="656977"/>
        </a:xfrm>
        <a:prstGeom prst="rect">
          <a:avLst/>
        </a:prstGeom>
        <a:solidFill>
          <a:schemeClr val="accent2"/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Chandler</a:t>
          </a:r>
        </a:p>
      </dsp:txBody>
      <dsp:txXfrm>
        <a:off x="4770450" y="1914390"/>
        <a:ext cx="1313954" cy="656977"/>
      </dsp:txXfrm>
    </dsp:sp>
    <dsp:sp modelId="{415B7528-E533-4F11-947B-4D69FF5BF3D3}">
      <dsp:nvSpPr>
        <dsp:cNvPr id="0" name=""/>
        <dsp:cNvSpPr/>
      </dsp:nvSpPr>
      <dsp:spPr>
        <a:xfrm>
          <a:off x="7155278" y="981483"/>
          <a:ext cx="1313954" cy="656977"/>
        </a:xfrm>
        <a:prstGeom prst="snip1Rect">
          <a:avLst/>
        </a:prstGeom>
        <a:solidFill>
          <a:schemeClr val="tx2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Pi</a:t>
          </a:r>
        </a:p>
      </dsp:txBody>
      <dsp:txXfrm>
        <a:off x="7155278" y="1036232"/>
        <a:ext cx="1259205" cy="602228"/>
      </dsp:txXfrm>
    </dsp:sp>
    <dsp:sp modelId="{ABAB1C2C-DA0A-460F-8311-1B648A7F39FA}">
      <dsp:nvSpPr>
        <dsp:cNvPr id="0" name=""/>
        <dsp:cNvSpPr/>
      </dsp:nvSpPr>
      <dsp:spPr>
        <a:xfrm>
          <a:off x="8009348" y="2847298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Networking</a:t>
          </a:r>
        </a:p>
      </dsp:txBody>
      <dsp:txXfrm>
        <a:off x="8041419" y="2879369"/>
        <a:ext cx="1249812" cy="592835"/>
      </dsp:txXfrm>
    </dsp:sp>
    <dsp:sp modelId="{42843EB9-8E24-447F-A5BC-B1E6E520AB5F}">
      <dsp:nvSpPr>
        <dsp:cNvPr id="0" name=""/>
        <dsp:cNvSpPr/>
      </dsp:nvSpPr>
      <dsp:spPr>
        <a:xfrm>
          <a:off x="8009348" y="3780206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Data Aggregation</a:t>
          </a:r>
        </a:p>
      </dsp:txBody>
      <dsp:txXfrm>
        <a:off x="8041419" y="3812277"/>
        <a:ext cx="1249812" cy="592835"/>
      </dsp:txXfrm>
    </dsp:sp>
    <dsp:sp modelId="{CBD83A5B-AC7A-414B-A94C-799779612474}">
      <dsp:nvSpPr>
        <dsp:cNvPr id="0" name=""/>
        <dsp:cNvSpPr/>
      </dsp:nvSpPr>
      <dsp:spPr>
        <a:xfrm>
          <a:off x="8009348" y="4713114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MQTT</a:t>
          </a:r>
        </a:p>
      </dsp:txBody>
      <dsp:txXfrm>
        <a:off x="8041419" y="4745185"/>
        <a:ext cx="1249812" cy="592835"/>
      </dsp:txXfrm>
    </dsp:sp>
    <dsp:sp modelId="{45EBF9FA-A59D-4429-8491-76C32ECF1410}">
      <dsp:nvSpPr>
        <dsp:cNvPr id="0" name=""/>
        <dsp:cNvSpPr/>
      </dsp:nvSpPr>
      <dsp:spPr>
        <a:xfrm>
          <a:off x="6360335" y="1914390"/>
          <a:ext cx="1313954" cy="656977"/>
        </a:xfrm>
        <a:prstGeom prst="rect">
          <a:avLst/>
        </a:prstGeom>
        <a:solidFill>
          <a:schemeClr val="accent2"/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Pheobe</a:t>
          </a:r>
        </a:p>
      </dsp:txBody>
      <dsp:txXfrm>
        <a:off x="6360335" y="1914390"/>
        <a:ext cx="1313954" cy="656977"/>
      </dsp:txXfrm>
    </dsp:sp>
    <dsp:sp modelId="{E37E8E7F-1ADF-4BFE-ADD4-03AFA7AF96D7}">
      <dsp:nvSpPr>
        <dsp:cNvPr id="0" name=""/>
        <dsp:cNvSpPr/>
      </dsp:nvSpPr>
      <dsp:spPr>
        <a:xfrm>
          <a:off x="8745163" y="981483"/>
          <a:ext cx="1313954" cy="656977"/>
        </a:xfrm>
        <a:prstGeom prst="snip1Rect">
          <a:avLst/>
        </a:prstGeom>
        <a:solidFill>
          <a:schemeClr val="tx2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Server</a:t>
          </a:r>
        </a:p>
      </dsp:txBody>
      <dsp:txXfrm>
        <a:off x="8745163" y="1036232"/>
        <a:ext cx="1259205" cy="602228"/>
      </dsp:txXfrm>
    </dsp:sp>
    <dsp:sp modelId="{1CBAE350-8596-47D4-8453-C394DEB4EF3B}">
      <dsp:nvSpPr>
        <dsp:cNvPr id="0" name=""/>
        <dsp:cNvSpPr/>
      </dsp:nvSpPr>
      <dsp:spPr>
        <a:xfrm>
          <a:off x="9599234" y="2847298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Data Collection</a:t>
          </a:r>
        </a:p>
      </dsp:txBody>
      <dsp:txXfrm>
        <a:off x="9631305" y="2879369"/>
        <a:ext cx="1249812" cy="592835"/>
      </dsp:txXfrm>
    </dsp:sp>
    <dsp:sp modelId="{8B8CE557-3FAE-4875-B8FF-F56FD9B6E673}">
      <dsp:nvSpPr>
        <dsp:cNvPr id="0" name=""/>
        <dsp:cNvSpPr/>
      </dsp:nvSpPr>
      <dsp:spPr>
        <a:xfrm>
          <a:off x="9599234" y="3780206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MQTT Clients</a:t>
          </a:r>
        </a:p>
      </dsp:txBody>
      <dsp:txXfrm>
        <a:off x="9631305" y="3812277"/>
        <a:ext cx="1249812" cy="592835"/>
      </dsp:txXfrm>
    </dsp:sp>
    <dsp:sp modelId="{B63A0928-11E2-4A57-B558-6582745C348C}">
      <dsp:nvSpPr>
        <dsp:cNvPr id="0" name=""/>
        <dsp:cNvSpPr/>
      </dsp:nvSpPr>
      <dsp:spPr>
        <a:xfrm>
          <a:off x="9599234" y="4713114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Visualization</a:t>
          </a:r>
        </a:p>
      </dsp:txBody>
      <dsp:txXfrm>
        <a:off x="9631305" y="4745185"/>
        <a:ext cx="1249812" cy="592835"/>
      </dsp:txXfrm>
    </dsp:sp>
    <dsp:sp modelId="{43E1744F-EAEA-42B7-AD05-7644C84A9220}">
      <dsp:nvSpPr>
        <dsp:cNvPr id="0" name=""/>
        <dsp:cNvSpPr/>
      </dsp:nvSpPr>
      <dsp:spPr>
        <a:xfrm>
          <a:off x="7950221" y="1914390"/>
          <a:ext cx="1313954" cy="656977"/>
        </a:xfrm>
        <a:prstGeom prst="rect">
          <a:avLst/>
        </a:prstGeom>
        <a:solidFill>
          <a:schemeClr val="accent2"/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Ross</a:t>
          </a:r>
        </a:p>
      </dsp:txBody>
      <dsp:txXfrm>
        <a:off x="7950221" y="1914390"/>
        <a:ext cx="1313954" cy="6569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64C92-38C1-265B-F528-C617C4590D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55B449-ECF1-F7E6-697A-70DF440439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88AC6F-3A4C-B870-57CE-D0F35AC1D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731CE-A640-4D3D-AB3D-F818461001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613F7E-CF18-FD35-9862-E5D657243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A38F58-09F2-5C09-0831-B17859DC7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9C70-F2C7-469A-974E-2D6A134F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452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3963A-4CF4-AD10-E63F-96099769E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B3BB6D-4AF0-6887-AEB8-BCFCCD4F5D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731B4B-42E8-7FFD-BF0F-85C8B925B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731CE-A640-4D3D-AB3D-F818461001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25C709-828E-953C-AAF7-F41A0616B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93B58E-BDE2-F435-BE53-B360EC1CB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9C70-F2C7-469A-974E-2D6A134F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846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B47CAA-B5EA-3B99-CE79-E76235E418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393941-5038-BCF5-1457-984526C38C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D91C15-8AB6-B07E-2052-638D59F0E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731CE-A640-4D3D-AB3D-F818461001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A346D2-48F4-BE66-549A-D8022B769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D43E1B-A821-952B-100C-9D7BD2EB4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9C70-F2C7-469A-974E-2D6A134F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20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196E6-D858-8E92-D683-AAC66058B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D3E7E-B544-D781-6D54-1FFB17A6D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F9100-3F23-2738-5E4C-706167EB2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731CE-A640-4D3D-AB3D-F818461001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2E5C7-402D-DE22-009A-ACA775D6F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73FBBA-79DE-931A-B2EB-746918387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9C70-F2C7-469A-974E-2D6A134F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605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199F3-4135-9FB9-EF8D-028CF1AF3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E6C1D-B5DC-79D5-DFDB-92F67EE0D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113F8-65CD-A55D-A47E-9E52A47A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731CE-A640-4D3D-AB3D-F818461001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B7CCB2-CA28-1799-E276-C4AFF2738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20C03A-A047-70C0-D635-745FBB510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9C70-F2C7-469A-974E-2D6A134F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548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6FB95-99B3-49E7-DC78-FD42DCE6E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41701C-E788-B670-EBD8-9629D64C84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A4EDE8-9EA6-915F-344D-49FBE390E1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E78DF0-E650-75E2-E5C0-597FD644C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731CE-A640-4D3D-AB3D-F818461001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ACCC42-678D-5D37-6BC3-7F495CE02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A87FB9-6CBD-4183-FF32-01727FE48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9C70-F2C7-469A-974E-2D6A134F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173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5D785-CEEF-7C47-E9F6-5C7BDEDB7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731EB9-5E72-81E9-C3F0-7258202F68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357868-735B-A9BF-0BBA-9818036D6B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57DFDC-19EE-1911-DF7D-2B73A56F27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0FD443-82CC-F63C-DAD0-637E12C3F0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A3CD41-AF86-C941-2025-5503228BD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731CE-A640-4D3D-AB3D-F818461001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EED704-B63B-21A3-FB15-81888E786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B369F8-66DF-2C83-1D21-463892961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9C70-F2C7-469A-974E-2D6A134F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784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41A2E-9B93-1D7C-F241-1C646CE54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A75A2D-95AD-BC72-5C22-6B03DFA4D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731CE-A640-4D3D-AB3D-F818461001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A26377-138D-8DD2-35C4-EACFA766A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38AEA3-BDD6-6FC0-1303-1FDBF2917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9C70-F2C7-469A-974E-2D6A134F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66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D59549-8A66-A62D-5E5B-41857DEFF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731CE-A640-4D3D-AB3D-F818461001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C01BBA-4D1F-1A65-F0EC-7F894530F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7E095B-D7EC-2AD6-C494-10E4E2E50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9C70-F2C7-469A-974E-2D6A134F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95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E3B17-48EB-FB8C-5F66-20535B961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D144D-1D9F-AF73-5F01-D9B44E901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C35874-13D2-A5CC-141B-23ACAFFBB9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794290-893E-313F-206C-3E0B0463D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731CE-A640-4D3D-AB3D-F818461001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271E72-19B9-0389-23DC-D78A0DAB3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79E25F-0A81-2B7D-EE85-BFABEAC96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9C70-F2C7-469A-974E-2D6A134F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395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1BE19-3438-C5ED-C591-D7579668F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CF4A4D-E193-2BEF-9CFA-8BD6D896C7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75892E-671F-B636-3CC9-5EE175208A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024D13-7568-A03A-E34A-F75D2B1F8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731CE-A640-4D3D-AB3D-F818461001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BD8CF8-BEAF-FA1E-1FAA-240B74EBC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0BE55E-33E6-5B24-2AA9-8CFFC33E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9C70-F2C7-469A-974E-2D6A134F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573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CACFC9-7405-2946-519D-C5DA5B359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C1A340-248B-5E74-C202-346697AA54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2FFE6E-0BA9-5EB2-6523-FDA1BCF0F8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2731CE-A640-4D3D-AB3D-F8184610017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1DFC1C-67EE-BF58-FE6C-B468ABC90C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F33AA-FA67-A039-A506-60390A736D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0A9C70-F2C7-469A-974E-2D6A134F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433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esignlab.eng.rpi.edu/edn/projects/capstone-support-dev/wiki/System_Architectur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54D6B42-7938-652B-6A7F-41EF4F62F7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5170306"/>
              </p:ext>
            </p:extLst>
          </p:nvPr>
        </p:nvGraphicFramePr>
        <p:xfrm>
          <a:off x="453451" y="719666"/>
          <a:ext cx="1147225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0727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E69E297-DC75-9B30-8D64-C9C573116F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3260669"/>
              </p:ext>
            </p:extLst>
          </p:nvPr>
        </p:nvGraphicFramePr>
        <p:xfrm>
          <a:off x="357203" y="719666"/>
          <a:ext cx="1152037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734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A53E8CA-EA17-B0D1-CAAB-C869540328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9251965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FA2DF85-6481-3A20-8EE9-476B20B9DC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2105603"/>
              </p:ext>
            </p:extLst>
          </p:nvPr>
        </p:nvGraphicFramePr>
        <p:xfrm>
          <a:off x="655582" y="719666"/>
          <a:ext cx="1091398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10350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A53E8CA-EA17-B0D1-CAAB-C86954032804}"/>
              </a:ext>
            </a:extLst>
          </p:cNvPr>
          <p:cNvGraphicFramePr/>
          <p:nvPr/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FA2DF85-6481-3A20-8EE9-476B20B9DC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6441676"/>
              </p:ext>
            </p:extLst>
          </p:nvPr>
        </p:nvGraphicFramePr>
        <p:xfrm>
          <a:off x="655582" y="719666"/>
          <a:ext cx="1091398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25204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A5FA5-6CF3-F907-E442-8590DB44B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Notes / 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E1421-06B2-E891-9011-E4B21762C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These currently match the system architecture examples on the EDN at: </a:t>
            </a:r>
            <a:r>
              <a:rPr lang="en-US" dirty="0">
                <a:hlinkClick r:id="rId2"/>
              </a:rPr>
              <a:t>https://designlab.eng.rpi.edu/edn/projects/capstone-support-dev/wiki/System_Architecture</a:t>
            </a:r>
            <a:r>
              <a:rPr lang="en-US" dirty="0"/>
              <a:t> </a:t>
            </a:r>
          </a:p>
          <a:p>
            <a:r>
              <a:rPr lang="en-US" dirty="0"/>
              <a:t>Styling was somewhat arbitrary with the intent of differentiating “subsystems” from people and the work element items. Colors / shapes can be whatever fits the slide deck design.</a:t>
            </a:r>
          </a:p>
          <a:p>
            <a:r>
              <a:rPr lang="en-US" dirty="0"/>
              <a:t>PowerPoint refers to the people shapes as “Assistant” as in an org chart. So you can “Add Assistant”. </a:t>
            </a:r>
          </a:p>
          <a:p>
            <a:r>
              <a:rPr lang="en-US" dirty="0"/>
              <a:t>The Smart Art Design tab has specific  tool to add a shape or an assistant, move items up and down, and to promote / </a:t>
            </a:r>
            <a:r>
              <a:rPr lang="en-US"/>
              <a:t>demote items.</a:t>
            </a:r>
            <a:endParaRPr lang="en-US" dirty="0"/>
          </a:p>
          <a:p>
            <a:r>
              <a:rPr lang="en-US" dirty="0"/>
              <a:t>To fill the page, move the entire smart share to the left margin, then stretch the right side. You </a:t>
            </a:r>
            <a:r>
              <a:rPr lang="en-US" b="1" dirty="0"/>
              <a:t>cannot </a:t>
            </a:r>
            <a:r>
              <a:rPr lang="en-US" dirty="0"/>
              <a:t>stretch the left side!</a:t>
            </a:r>
          </a:p>
        </p:txBody>
      </p:sp>
    </p:spTree>
    <p:extLst>
      <p:ext uri="{BB962C8B-B14F-4D97-AF65-F5344CB8AC3E}">
        <p14:creationId xmlns:p14="http://schemas.microsoft.com/office/powerpoint/2010/main" val="3822310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294</Words>
  <Application>Microsoft Office PowerPoint</Application>
  <PresentationFormat>Widescreen</PresentationFormat>
  <Paragraphs>80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Notes / Tips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Anderson, Mark</dc:creator>
  <cp:lastModifiedBy>Paster, Aren</cp:lastModifiedBy>
  <cp:revision>7</cp:revision>
  <dcterms:created xsi:type="dcterms:W3CDTF">2026-07-24T15:20:21Z</dcterms:created>
  <dcterms:modified xsi:type="dcterms:W3CDTF">2026-08-10T17:30:22Z</dcterms:modified>
</cp:coreProperties>
</file>