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301" r:id="rId13"/>
    <p:sldId id="302" r:id="rId14"/>
    <p:sldId id="303" r:id="rId15"/>
    <p:sldId id="304" r:id="rId16"/>
    <p:sldId id="305" r:id="rId17"/>
    <p:sldId id="306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573489-5945-D02B-F0AC-83BA22462E70}" name="Mark Anderson" initials="MA" userId="xV7mbVvvbI1/5coEOt3THXj1tLNi9WmIwQNFQW4Ulf4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37712315_tp_box_2" providerId="OAuth2" clId="{79EE840A-9FE9-4B46-9C9D-6BE347C2CE6E}"/>
    <pc:docChg chg="modSld">
      <pc:chgData name="" userId="337712315_tp_box_2" providerId="OAuth2" clId="{79EE840A-9FE9-4B46-9C9D-6BE347C2CE6E}" dt="2024-08-21T12:49:45.705" v="0" actId="1076"/>
      <pc:docMkLst>
        <pc:docMk/>
      </pc:docMkLst>
      <pc:sldChg chg="modSp mod">
        <pc:chgData name="" userId="337712315_tp_box_2" providerId="OAuth2" clId="{79EE840A-9FE9-4B46-9C9D-6BE347C2CE6E}" dt="2024-08-21T12:49:45.705" v="0" actId="1076"/>
        <pc:sldMkLst>
          <pc:docMk/>
          <pc:sldMk cId="1235816608" sldId="284"/>
        </pc:sldMkLst>
        <pc:spChg chg="mod">
          <ac:chgData name="" userId="337712315_tp_box_2" providerId="OAuth2" clId="{79EE840A-9FE9-4B46-9C9D-6BE347C2CE6E}" dt="2024-08-21T12:49:45.705" v="0" actId="1076"/>
          <ac:spMkLst>
            <pc:docMk/>
            <pc:sldMk cId="1235816608" sldId="284"/>
            <ac:spMk id="11" creationId="{37AE7F80-9ABF-4454-9D8B-2539ED6F4849}"/>
          </ac:spMkLst>
        </pc:spChg>
      </pc:sldChg>
    </pc:docChg>
  </pc:docChgLst>
  <pc:docChgLst>
    <pc:chgData name="Mark Anderson" userId="xV7mbVvvbI1/5coEOt3THXj1tLNi9WmIwQNFQW4Ulf4=" providerId="None" clId="Web-{62FAE78D-82B9-4CB8-86B6-A170537EA889}"/>
    <pc:docChg chg="mod modSld">
      <pc:chgData name="Mark Anderson" userId="xV7mbVvvbI1/5coEOt3THXj1tLNi9WmIwQNFQW4Ulf4=" providerId="None" clId="Web-{62FAE78D-82B9-4CB8-86B6-A170537EA889}" dt="2024-07-02T19:39:25.227" v="84"/>
      <pc:docMkLst>
        <pc:docMk/>
      </pc:docMkLst>
      <pc:sldChg chg="addCm">
        <pc:chgData name="Mark Anderson" userId="xV7mbVvvbI1/5coEOt3THXj1tLNi9WmIwQNFQW4Ulf4=" providerId="None" clId="Web-{62FAE78D-82B9-4CB8-86B6-A170537EA889}" dt="2024-07-02T19:34:48.290" v="3"/>
        <pc:sldMkLst>
          <pc:docMk/>
          <pc:sldMk cId="2807306815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rk Anderson" userId="xV7mbVvvbI1/5coEOt3THXj1tLNi9WmIwQNFQW4Ulf4=" providerId="None" clId="Web-{62FAE78D-82B9-4CB8-86B6-A170537EA889}" dt="2024-07-02T19:34:48.290" v="3"/>
              <pc2:cmMkLst xmlns:pc2="http://schemas.microsoft.com/office/powerpoint/2019/9/main/command">
                <pc:docMk/>
                <pc:sldMk cId="2807306815" sldId="259"/>
                <pc2:cmMk id="{40805950-CF32-4E5C-9A48-5BFBB1AEB1E1}"/>
              </pc2:cmMkLst>
            </pc226:cmChg>
          </p:ext>
        </pc:extLst>
      </pc:sldChg>
      <pc:sldChg chg="addSp delSp">
        <pc:chgData name="Mark Anderson" userId="xV7mbVvvbI1/5coEOt3THXj1tLNi9WmIwQNFQW4Ulf4=" providerId="None" clId="Web-{62FAE78D-82B9-4CB8-86B6-A170537EA889}" dt="2024-07-02T19:38:15.884" v="45"/>
        <pc:sldMkLst>
          <pc:docMk/>
          <pc:sldMk cId="268831656" sldId="267"/>
        </pc:sldMkLst>
        <pc:spChg chg="add del">
          <ac:chgData name="Mark Anderson" userId="xV7mbVvvbI1/5coEOt3THXj1tLNi9WmIwQNFQW4Ulf4=" providerId="None" clId="Web-{62FAE78D-82B9-4CB8-86B6-A170537EA889}" dt="2024-07-02T19:38:15.884" v="44"/>
          <ac:spMkLst>
            <pc:docMk/>
            <pc:sldMk cId="268831656" sldId="267"/>
            <ac:spMk id="10" creationId="{BD7B6CFD-3712-B4F8-5961-89B3477FC03F}"/>
          </ac:spMkLst>
        </pc:spChg>
        <pc:picChg chg="add del">
          <ac:chgData name="Mark Anderson" userId="xV7mbVvvbI1/5coEOt3THXj1tLNi9WmIwQNFQW4Ulf4=" providerId="None" clId="Web-{62FAE78D-82B9-4CB8-86B6-A170537EA889}" dt="2024-07-02T19:38:15.884" v="45"/>
          <ac:picMkLst>
            <pc:docMk/>
            <pc:sldMk cId="268831656" sldId="267"/>
            <ac:picMk id="8" creationId="{5E071DE5-B3FB-D343-C8F8-F6216FC553C3}"/>
          </ac:picMkLst>
        </pc:picChg>
      </pc:sldChg>
      <pc:sldChg chg="addSp delSp modSp">
        <pc:chgData name="Mark Anderson" userId="xV7mbVvvbI1/5coEOt3THXj1tLNi9WmIwQNFQW4Ulf4=" providerId="None" clId="Web-{62FAE78D-82B9-4CB8-86B6-A170537EA889}" dt="2024-07-02T19:39:25.227" v="84"/>
        <pc:sldMkLst>
          <pc:docMk/>
          <pc:sldMk cId="1303363632" sldId="271"/>
        </pc:sldMkLst>
        <pc:spChg chg="mod">
          <ac:chgData name="Mark Anderson" userId="xV7mbVvvbI1/5coEOt3THXj1tLNi9WmIwQNFQW4Ulf4=" providerId="None" clId="Web-{62FAE78D-82B9-4CB8-86B6-A170537EA889}" dt="2024-07-02T19:29:41.133" v="1" actId="20577"/>
          <ac:spMkLst>
            <pc:docMk/>
            <pc:sldMk cId="1303363632" sldId="271"/>
            <ac:spMk id="3" creationId="{00000000-0000-0000-0000-000000000000}"/>
          </ac:spMkLst>
        </pc:spChg>
        <pc:spChg chg="add del mod">
          <ac:chgData name="Mark Anderson" userId="xV7mbVvvbI1/5coEOt3THXj1tLNi9WmIwQNFQW4Ulf4=" providerId="None" clId="Web-{62FAE78D-82B9-4CB8-86B6-A170537EA889}" dt="2024-07-02T19:39:25.227" v="84"/>
          <ac:spMkLst>
            <pc:docMk/>
            <pc:sldMk cId="1303363632" sldId="271"/>
            <ac:spMk id="7" creationId="{00000000-0000-0000-0000-000000000000}"/>
          </ac:spMkLst>
        </pc:spChg>
        <pc:picChg chg="add del mod">
          <ac:chgData name="Mark Anderson" userId="xV7mbVvvbI1/5coEOt3THXj1tLNi9WmIwQNFQW4Ulf4=" providerId="None" clId="Web-{62FAE78D-82B9-4CB8-86B6-A170537EA889}" dt="2024-07-02T19:39:25.227" v="83"/>
          <ac:picMkLst>
            <pc:docMk/>
            <pc:sldMk cId="1303363632" sldId="271"/>
            <ac:picMk id="8" creationId="{00000000-0000-0000-0000-000000000000}"/>
          </ac:picMkLst>
        </pc:picChg>
      </pc:sldChg>
      <pc:sldChg chg="modSp">
        <pc:chgData name="Mark Anderson" userId="xV7mbVvvbI1/5coEOt3THXj1tLNi9WmIwQNFQW4Ulf4=" providerId="None" clId="Web-{62FAE78D-82B9-4CB8-86B6-A170537EA889}" dt="2024-07-02T19:35:33.790" v="8" actId="20577"/>
        <pc:sldMkLst>
          <pc:docMk/>
          <pc:sldMk cId="1706702271" sldId="274"/>
        </pc:sldMkLst>
        <pc:spChg chg="mod">
          <ac:chgData name="Mark Anderson" userId="xV7mbVvvbI1/5coEOt3THXj1tLNi9WmIwQNFQW4Ulf4=" providerId="None" clId="Web-{62FAE78D-82B9-4CB8-86B6-A170537EA889}" dt="2024-07-02T19:35:33.790" v="8" actId="20577"/>
          <ac:spMkLst>
            <pc:docMk/>
            <pc:sldMk cId="1706702271" sldId="274"/>
            <ac:spMk id="3" creationId="{00000000-0000-0000-0000-000000000000}"/>
          </ac:spMkLst>
        </pc:spChg>
      </pc:sldChg>
      <pc:sldChg chg="addSp delSp">
        <pc:chgData name="Mark Anderson" userId="xV7mbVvvbI1/5coEOt3THXj1tLNi9WmIwQNFQW4Ulf4=" providerId="None" clId="Web-{62FAE78D-82B9-4CB8-86B6-A170537EA889}" dt="2024-07-02T19:38:13.759" v="43"/>
        <pc:sldMkLst>
          <pc:docMk/>
          <pc:sldMk cId="3657252475" sldId="275"/>
        </pc:sldMkLst>
        <pc:spChg chg="add del">
          <ac:chgData name="Mark Anderson" userId="xV7mbVvvbI1/5coEOt3THXj1tLNi9WmIwQNFQW4Ulf4=" providerId="None" clId="Web-{62FAE78D-82B9-4CB8-86B6-A170537EA889}" dt="2024-07-02T19:38:13.759" v="42"/>
          <ac:spMkLst>
            <pc:docMk/>
            <pc:sldMk cId="3657252475" sldId="275"/>
            <ac:spMk id="10" creationId="{AC582972-3DDE-07C6-AB80-6D7A8569B6A9}"/>
          </ac:spMkLst>
        </pc:spChg>
        <pc:picChg chg="add del">
          <ac:chgData name="Mark Anderson" userId="xV7mbVvvbI1/5coEOt3THXj1tLNi9WmIwQNFQW4Ulf4=" providerId="None" clId="Web-{62FAE78D-82B9-4CB8-86B6-A170537EA889}" dt="2024-07-02T19:38:13.759" v="43"/>
          <ac:picMkLst>
            <pc:docMk/>
            <pc:sldMk cId="3657252475" sldId="275"/>
            <ac:picMk id="8" creationId="{A1D4076B-8D05-4EAA-7E36-E32F0D71E832}"/>
          </ac:picMkLst>
        </pc:picChg>
      </pc:sldChg>
      <pc:sldChg chg="modSp">
        <pc:chgData name="Mark Anderson" userId="xV7mbVvvbI1/5coEOt3THXj1tLNi9WmIwQNFQW4Ulf4=" providerId="None" clId="Web-{62FAE78D-82B9-4CB8-86B6-A170537EA889}" dt="2024-07-02T19:38:18.180" v="74" actId="20577"/>
        <pc:sldMkLst>
          <pc:docMk/>
          <pc:sldMk cId="2598630920" sldId="282"/>
        </pc:sldMkLst>
        <pc:spChg chg="mod">
          <ac:chgData name="Mark Anderson" userId="xV7mbVvvbI1/5coEOt3THXj1tLNi9WmIwQNFQW4Ulf4=" providerId="None" clId="Web-{62FAE78D-82B9-4CB8-86B6-A170537EA889}" dt="2024-07-02T19:38:18.180" v="74" actId="20577"/>
          <ac:spMkLst>
            <pc:docMk/>
            <pc:sldMk cId="2598630920" sldId="282"/>
            <ac:spMk id="2" creationId="{00000000-0000-0000-0000-000000000000}"/>
          </ac:spMkLst>
        </pc:spChg>
      </pc:sldChg>
      <pc:sldChg chg="modSp">
        <pc:chgData name="Mark Anderson" userId="xV7mbVvvbI1/5coEOt3THXj1tLNi9WmIwQNFQW4Ulf4=" providerId="None" clId="Web-{62FAE78D-82B9-4CB8-86B6-A170537EA889}" dt="2024-07-02T19:35:03.290" v="4" actId="20577"/>
        <pc:sldMkLst>
          <pc:docMk/>
          <pc:sldMk cId="4168988940" sldId="283"/>
        </pc:sldMkLst>
        <pc:spChg chg="mod">
          <ac:chgData name="Mark Anderson" userId="xV7mbVvvbI1/5coEOt3THXj1tLNi9WmIwQNFQW4Ulf4=" providerId="None" clId="Web-{62FAE78D-82B9-4CB8-86B6-A170537EA889}" dt="2024-07-02T19:35:03.290" v="4" actId="20577"/>
          <ac:spMkLst>
            <pc:docMk/>
            <pc:sldMk cId="4168988940" sldId="283"/>
            <ac:spMk id="3" creationId="{00000000-0000-0000-0000-000000000000}"/>
          </ac:spMkLst>
        </pc:spChg>
      </pc:sldChg>
    </pc:docChg>
  </pc:docChgLst>
  <pc:docChgLst>
    <pc:chgData userId="337712315_tp_box_2" providerId="OAuth2" clId="{C8BB3D1A-6350-47D6-87DC-F0265FA90563}"/>
    <pc:docChg chg="addSld delSld modSld">
      <pc:chgData name="" userId="337712315_tp_box_2" providerId="OAuth2" clId="{C8BB3D1A-6350-47D6-87DC-F0265FA90563}" dt="2024-07-03T14:20:20.270" v="1" actId="47"/>
      <pc:docMkLst>
        <pc:docMk/>
      </pc:docMkLst>
      <pc:sldChg chg="del">
        <pc:chgData name="" userId="337712315_tp_box_2" providerId="OAuth2" clId="{C8BB3D1A-6350-47D6-87DC-F0265FA90563}" dt="2024-07-03T14:20:20.270" v="1" actId="47"/>
        <pc:sldMkLst>
          <pc:docMk/>
          <pc:sldMk cId="2807306815" sldId="259"/>
        </pc:sldMkLst>
      </pc:sldChg>
      <pc:sldChg chg="add">
        <pc:chgData name="" userId="337712315_tp_box_2" providerId="OAuth2" clId="{C8BB3D1A-6350-47D6-87DC-F0265FA90563}" dt="2024-07-03T14:20:12.075" v="0"/>
        <pc:sldMkLst>
          <pc:docMk/>
          <pc:sldMk cId="1235816608" sldId="284"/>
        </pc:sldMkLst>
      </pc:sldChg>
    </pc:docChg>
  </pc:docChgLst>
  <pc:docChgLst>
    <pc:chgData userId="337712315_tp_box_2" providerId="OAuth2" clId="{8E092F6E-15A6-4F76-AEBC-5DC4CB7C13A6}"/>
    <pc:docChg chg="custSel modSld modMainMaster">
      <pc:chgData name="" userId="337712315_tp_box_2" providerId="OAuth2" clId="{8E092F6E-15A6-4F76-AEBC-5DC4CB7C13A6}" dt="2024-08-15T13:54:39.942" v="3" actId="478"/>
      <pc:docMkLst>
        <pc:docMk/>
      </pc:docMkLst>
      <pc:sldChg chg="delSp modSp mod">
        <pc:chgData name="" userId="337712315_tp_box_2" providerId="OAuth2" clId="{8E092F6E-15A6-4F76-AEBC-5DC4CB7C13A6}" dt="2024-08-15T13:54:39.942" v="3" actId="478"/>
        <pc:sldMkLst>
          <pc:docMk/>
          <pc:sldMk cId="1303363632" sldId="271"/>
        </pc:sldMkLst>
        <pc:spChg chg="del mod">
          <ac:chgData name="" userId="337712315_tp_box_2" providerId="OAuth2" clId="{8E092F6E-15A6-4F76-AEBC-5DC4CB7C13A6}" dt="2024-08-15T13:54:38.610" v="2" actId="478"/>
          <ac:spMkLst>
            <pc:docMk/>
            <pc:sldMk cId="1303363632" sldId="271"/>
            <ac:spMk id="7" creationId="{00000000-0000-0000-0000-000000000000}"/>
          </ac:spMkLst>
        </pc:spChg>
        <pc:picChg chg="del">
          <ac:chgData name="" userId="337712315_tp_box_2" providerId="OAuth2" clId="{8E092F6E-15A6-4F76-AEBC-5DC4CB7C13A6}" dt="2024-08-15T13:54:39.942" v="3" actId="478"/>
          <ac:picMkLst>
            <pc:docMk/>
            <pc:sldMk cId="1303363632" sldId="271"/>
            <ac:picMk id="8" creationId="{00000000-0000-0000-0000-000000000000}"/>
          </ac:picMkLst>
        </pc:picChg>
      </pc:sldChg>
      <pc:sldMasterChg chg="addSp modSp">
        <pc:chgData name="" userId="337712315_tp_box_2" providerId="OAuth2" clId="{8E092F6E-15A6-4F76-AEBC-5DC4CB7C13A6}" dt="2024-08-15T13:54:18.253" v="0"/>
        <pc:sldMasterMkLst>
          <pc:docMk/>
          <pc:sldMasterMk cId="649847980" sldId="2147483648"/>
        </pc:sldMasterMkLst>
        <pc:spChg chg="add mod">
          <ac:chgData name="" userId="337712315_tp_box_2" providerId="OAuth2" clId="{8E092F6E-15A6-4F76-AEBC-5DC4CB7C13A6}" dt="2024-08-15T13:54:18.253" v="0"/>
          <ac:spMkLst>
            <pc:docMk/>
            <pc:sldMasterMk cId="649847980" sldId="2147483648"/>
            <ac:spMk id="8" creationId="{35AC8FBD-A626-049B-DEFB-C24D8AE5CAF2}"/>
          </ac:spMkLst>
        </pc:spChg>
        <pc:picChg chg="add mod">
          <ac:chgData name="" userId="337712315_tp_box_2" providerId="OAuth2" clId="{8E092F6E-15A6-4F76-AEBC-5DC4CB7C13A6}" dt="2024-08-15T13:54:18.253" v="0"/>
          <ac:picMkLst>
            <pc:docMk/>
            <pc:sldMasterMk cId="649847980" sldId="2147483648"/>
            <ac:picMk id="7" creationId="{B0A4FB3B-BED5-A24C-A46C-F7D6108111E1}"/>
          </ac:picMkLst>
        </pc:picChg>
      </pc:sldMasterChg>
    </pc:docChg>
  </pc:docChgLst>
  <pc:docChgLst>
    <pc:chgData userId="337712315_tp_box_2" providerId="OAuth2" clId="{5C0AAE36-A353-489F-A41F-276EA1E9C2E1}"/>
    <pc:docChg chg="undo custSel addSld delSld modSld">
      <pc:chgData name="" userId="337712315_tp_box_2" providerId="OAuth2" clId="{5C0AAE36-A353-489F-A41F-276EA1E9C2E1}" dt="2024-08-09T19:15:24.693" v="69" actId="47"/>
      <pc:docMkLst>
        <pc:docMk/>
      </pc:docMkLst>
      <pc:sldChg chg="addSp delSp modSp new del mod">
        <pc:chgData name="" userId="337712315_tp_box_2" providerId="OAuth2" clId="{5C0AAE36-A353-489F-A41F-276EA1E9C2E1}" dt="2024-08-09T19:15:24.693" v="69" actId="47"/>
        <pc:sldMkLst>
          <pc:docMk/>
          <pc:sldMk cId="1779464718" sldId="285"/>
        </pc:sldMkLst>
        <pc:spChg chg="add del">
          <ac:chgData name="" userId="337712315_tp_box_2" providerId="OAuth2" clId="{5C0AAE36-A353-489F-A41F-276EA1E9C2E1}" dt="2024-08-09T19:13:24.090" v="3" actId="3680"/>
          <ac:spMkLst>
            <pc:docMk/>
            <pc:sldMk cId="1779464718" sldId="285"/>
            <ac:spMk id="2" creationId="{A0590145-03FB-2941-94CC-70E2337DDE5D}"/>
          </ac:spMkLst>
        </pc:spChg>
        <pc:spChg chg="mod">
          <ac:chgData name="" userId="337712315_tp_box_2" providerId="OAuth2" clId="{5C0AAE36-A353-489F-A41F-276EA1E9C2E1}" dt="2024-08-09T19:13:34.596" v="38" actId="20577"/>
          <ac:spMkLst>
            <pc:docMk/>
            <pc:sldMk cId="1779464718" sldId="285"/>
            <ac:spMk id="6" creationId="{D1E25CF5-95DD-1392-2F81-96F5338FCFE0}"/>
          </ac:spMkLst>
        </pc:spChg>
        <pc:graphicFrameChg chg="add del mod ord modGraphic">
          <ac:chgData name="" userId="337712315_tp_box_2" providerId="OAuth2" clId="{5C0AAE36-A353-489F-A41F-276EA1E9C2E1}" dt="2024-08-09T19:13:07.507" v="2" actId="3680"/>
          <ac:graphicFrameMkLst>
            <pc:docMk/>
            <pc:sldMk cId="1779464718" sldId="285"/>
            <ac:graphicFrameMk id="7" creationId="{7B4B308B-48CA-C266-5E5A-3919E33557E2}"/>
          </ac:graphicFrameMkLst>
        </pc:graphicFrameChg>
        <pc:graphicFrameChg chg="add mod ord modGraphic">
          <ac:chgData name="" userId="337712315_tp_box_2" providerId="OAuth2" clId="{5C0AAE36-A353-489F-A41F-276EA1E9C2E1}" dt="2024-08-09T19:14:26.811" v="68" actId="1076"/>
          <ac:graphicFrameMkLst>
            <pc:docMk/>
            <pc:sldMk cId="1779464718" sldId="285"/>
            <ac:graphicFrameMk id="8" creationId="{AF4C5EB8-48A6-595F-D698-79184613C52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045E02-A37B-4F3F-9F8C-BCE413944992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C56080-8A71-4D71-93B2-C9D6B3A4F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1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6A1269-3DF8-4947-8352-52E64A4221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7978-324A-60C6-FF9A-8894E6373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15FF0-0435-9698-6A46-E25B09CEE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E04C1-6D7E-D535-2C8A-9AE785551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AE7-F041-4D0A-98D2-BDCA49528644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A77FD-45E5-1EFB-E139-01D58C08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33FF-6721-D7BA-FB54-6992DEE4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B8E6-BBC1-A7EA-3FD1-8817DF97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6BDFB-3C07-BCE7-862F-DDDB074B1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EE912-2926-C551-9844-53EC7974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CE02-4749-4268-B4C6-68008F4C9EC1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ACF44-0EED-948B-4B54-9D714061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D1A4-A97D-0572-6AAB-8B39AF0E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7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099C26-171D-7504-5DE0-C2A301525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555E3-DB42-F28B-3E8E-2A250D8F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0E52-23B7-90E6-3D9D-21E159E1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CC82-1750-421C-9F1C-D1B3A9A08366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E86FC-115F-720E-FAB8-D80FD641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949-0942-8066-2831-91707AAF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CBE2-DC55-5864-BEED-A328FCF9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89F5EAE-7F4B-25FC-2A30-CF46908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B93722-7833-A2A7-CE6F-EAC609BD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3ECFDE-5AF8-78DE-B209-EB17BEB6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5D1EF5-DAFB-DA16-77C9-73F6DA61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68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687C-F8B7-F6A4-D472-F693C6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50514-76D2-0D9F-F4A5-9848ECBB8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21461-FF77-AE58-0E1C-B9EEA6DB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DD594-3C3B-0D2C-6DCD-B5B4F057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F8573-6161-A414-0ECC-ADE6FB61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0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6711-224E-75CA-E724-AFC1FFF2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AD084-4BC1-C052-EADD-C89DAA864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19729-2BFE-90E5-37EC-C287BC17B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03D90-F7D2-CF62-B82C-6ECC85CEF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991F4-5F45-4FD4-81AF-3A85F883E4FF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1882-F3A8-9B85-B319-30CE04EF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9A534-E317-3BD9-0F1B-7B6F13D0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5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51E4-3A49-DE72-8EE8-BE33063E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0CD4D-D65C-16A8-70B9-411B4400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2D7D9-CFA2-2D29-00A0-1714E30E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871AE-6AFA-5AC4-1A4A-D24763E44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76FE8-BEE8-B129-2763-04239D36C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0381F-622F-767A-D380-939CCB0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9AE48-DFC5-4914-93AE-E5476034AFE0}" type="datetime1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B25BB-F3D1-EE52-2FB8-05E54940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D7F719-2149-C80E-EE95-B3D34A1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5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752A-BB92-F542-7368-EBE1E98E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F30B5-55C0-F69F-B308-3CD0ECF71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BC24-40B6-4F3B-BA51-77A1201DC027}" type="datetime1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7F8CA-9899-F5A3-AEE2-ECB33840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21934-3272-65B7-E34B-F3A31E76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8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49D9A-F07A-485A-5F29-C296C62C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982AF-B99D-44DE-BAC3-B78F88415152}" type="datetime1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BF039-F58F-3BF2-ED04-7BAEB907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48028-4C8C-EE1A-87D5-90C0050F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2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DAB4-9267-96B7-FA3A-E4DE656EE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8A05F-0DD2-75C7-75BF-37DBC9F8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D2B49-9B29-84FE-FA4C-CEDD21BF9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B5A83-8AAA-1AC8-31B5-15C7AED4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2AD9-1195-4EFD-896D-F6A3DE3CECDC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31FA0-E2C6-70CB-CC58-5414E8DF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A73D5-F4BB-EC95-A8F3-D82AC21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6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2F37-E7AA-A251-F6DA-3A2648DE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09F6EF-7563-E220-5B33-AA1AE45DB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F77FE-EB5B-B4DB-B68F-0B604C9F2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15399-79F6-9181-6447-B14AE881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212C-AD5F-4ECA-A8D6-8216025EBADF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B36DF-7A21-04F2-C1B3-80A0F6432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7507-03A3-0496-E157-0BB68943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9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08C0C-2C94-D4A6-FC2A-ECF0C4D7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B52FE-CAE8-A2DA-891C-62DF8855F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C5DCF-36C4-0271-EC34-9DE60124A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3CA5-FFE4-4896-86E7-1835916E163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C225A-9772-88E1-8C50-3AF34FA15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4268-DCD5-48CC-86C8-77116FAD5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A4FB3B-BED5-A24C-A46C-F7D6108111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AC8FBD-A626-049B-DEFB-C24D8AE5CAF2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984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99456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Meeting 2 – Concept Generation and Selection Update  </a:t>
            </a:r>
            <a:endParaRPr lang="en-US" dirty="0"/>
          </a:p>
          <a:p>
            <a:r>
              <a:rPr lang="en-US" sz="2400" dirty="0"/>
              <a:t>Meeting Date </a:t>
            </a:r>
            <a:r>
              <a:rPr lang="en-US" b="1" dirty="0"/>
              <a:t>MM/DD/YY</a:t>
            </a:r>
            <a:endParaRPr lang="en-US" b="1" dirty="0">
              <a:cs typeface="Calibri"/>
            </a:endParaRP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A59352-2482-DF90-849C-DF11783134F1}"/>
              </a:ext>
            </a:extLst>
          </p:cNvPr>
          <p:cNvSpPr txBox="1"/>
          <p:nvPr/>
        </p:nvSpPr>
        <p:spPr>
          <a:xfrm>
            <a:off x="223298" y="5517022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Instructions Wiki page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https://designlab.eng.rpi.edu/edn/projects/capstone-support-dev/wiki/Client_Meeting_2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E23DA6-429A-8108-7D9D-EC04BBDC0049}"/>
              </a:ext>
            </a:extLst>
          </p:cNvPr>
          <p:cNvSpPr txBox="1"/>
          <p:nvPr/>
        </p:nvSpPr>
        <p:spPr>
          <a:xfrm>
            <a:off x="119374" y="275321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submitting, delete text boxes and ALL instructions (in blue text) throughout this document.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should be no blue text in the presentation once it is completed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EB465-3F42-8433-4B2C-DD2A451D1599}"/>
              </a:ext>
            </a:extLst>
          </p:cNvPr>
          <p:cNvSpPr txBox="1"/>
          <p:nvPr/>
        </p:nvSpPr>
        <p:spPr>
          <a:xfrm>
            <a:off x="1209035" y="540759"/>
            <a:ext cx="1705616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Insert Client logo on 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slide of Slide Master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8DADA8-90C8-A5F6-6E3E-74F79A8BE5CB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685800" y="617220"/>
            <a:ext cx="523235" cy="3852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BAF8A683-BB32-3799-A125-594D5A4966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2922" y="5813056"/>
            <a:ext cx="1215233" cy="73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94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333A3-8B38-A7E9-0EE5-82E017573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9728-A98C-4828-3163-E6B9C460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644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Engineering Definition -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FDF71-26E0-690D-511E-0AA4D15C3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94" y="5582572"/>
            <a:ext cx="10515600" cy="910303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Client – we invite you to review the full spreadsheet and bring any questions/concerns/corrections to the meeting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06EEF-3DE1-2AED-0117-8E86031C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4F228-D4E4-4E2F-896D-6A9906A7837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B9A0A-3550-BDF6-DCD6-1DFC8490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FCBCE-F8FB-D0E6-7422-AC15C3E8B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E6F7CD-41EA-B10B-A35B-9EE7BDD3D7FF}"/>
              </a:ext>
            </a:extLst>
          </p:cNvPr>
          <p:cNvGraphicFramePr>
            <a:graphicFrameLocks noGrp="1"/>
          </p:cNvGraphicFramePr>
          <p:nvPr/>
        </p:nvGraphicFramePr>
        <p:xfrm>
          <a:off x="327991" y="911574"/>
          <a:ext cx="11598965" cy="437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3960">
                  <a:extLst>
                    <a:ext uri="{9D8B030D-6E8A-4147-A177-3AD203B41FA5}">
                      <a16:colId xmlns:a16="http://schemas.microsoft.com/office/drawing/2014/main" val="1601198701"/>
                    </a:ext>
                  </a:extLst>
                </a:gridCol>
                <a:gridCol w="2141710">
                  <a:extLst>
                    <a:ext uri="{9D8B030D-6E8A-4147-A177-3AD203B41FA5}">
                      <a16:colId xmlns:a16="http://schemas.microsoft.com/office/drawing/2014/main" val="2999741033"/>
                    </a:ext>
                  </a:extLst>
                </a:gridCol>
                <a:gridCol w="5993295">
                  <a:extLst>
                    <a:ext uri="{9D8B030D-6E8A-4147-A177-3AD203B41FA5}">
                      <a16:colId xmlns:a16="http://schemas.microsoft.com/office/drawing/2014/main" val="1361413077"/>
                    </a:ext>
                  </a:extLst>
                </a:gridCol>
              </a:tblGrid>
              <a:tr h="400391">
                <a:tc>
                  <a:txBody>
                    <a:bodyPr/>
                    <a:lstStyle/>
                    <a:p>
                      <a:r>
                        <a:rPr lang="en-US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Primary 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78859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2589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6507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43041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393124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94397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507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3364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B7D6FCE-7B93-D0EF-255D-73B2DCCA177D}"/>
              </a:ext>
            </a:extLst>
          </p:cNvPr>
          <p:cNvSpPr txBox="1"/>
          <p:nvPr/>
        </p:nvSpPr>
        <p:spPr>
          <a:xfrm rot="20736649">
            <a:off x="3842659" y="2938169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Copy 5-7 High priority Use Cases from workbook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FB8D9-319D-D6E5-DE3C-52A8C422F64D}"/>
              </a:ext>
            </a:extLst>
          </p:cNvPr>
          <p:cNvSpPr txBox="1"/>
          <p:nvPr/>
        </p:nvSpPr>
        <p:spPr>
          <a:xfrm rot="20736649">
            <a:off x="7602963" y="3960228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Delete this slide if not applicable to your project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92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E3AA1-30A8-6276-9052-47C31BAB0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E5238-1EB7-1171-8E4F-2EFBA259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644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Engineering Definition - User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EC5F3-B576-B305-BE6A-8653BFB91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94" y="5582572"/>
            <a:ext cx="10515600" cy="910303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Client – we invite you to review the full spreadsheet and bring any questions/concerns/corrections to the meeting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0D213-7CED-2770-D8CA-1C6797DF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4F228-D4E4-4E2F-896D-6A9906A7837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DBBBB-E975-AE9B-047D-5CC21DC7E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97BFB-9F03-C163-200E-A1C8422D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F925A5-A1F7-AA7C-29F0-B6BB746E7346}"/>
              </a:ext>
            </a:extLst>
          </p:cNvPr>
          <p:cNvGraphicFramePr>
            <a:graphicFrameLocks noGrp="1"/>
          </p:cNvGraphicFramePr>
          <p:nvPr/>
        </p:nvGraphicFramePr>
        <p:xfrm>
          <a:off x="327991" y="911574"/>
          <a:ext cx="11598965" cy="437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6244">
                  <a:extLst>
                    <a:ext uri="{9D8B030D-6E8A-4147-A177-3AD203B41FA5}">
                      <a16:colId xmlns:a16="http://schemas.microsoft.com/office/drawing/2014/main" val="1601198701"/>
                    </a:ext>
                  </a:extLst>
                </a:gridCol>
                <a:gridCol w="3359426">
                  <a:extLst>
                    <a:ext uri="{9D8B030D-6E8A-4147-A177-3AD203B41FA5}">
                      <a16:colId xmlns:a16="http://schemas.microsoft.com/office/drawing/2014/main" val="2999741033"/>
                    </a:ext>
                  </a:extLst>
                </a:gridCol>
                <a:gridCol w="5993295">
                  <a:extLst>
                    <a:ext uri="{9D8B030D-6E8A-4147-A177-3AD203B41FA5}">
                      <a16:colId xmlns:a16="http://schemas.microsoft.com/office/drawing/2014/main" val="1361413077"/>
                    </a:ext>
                  </a:extLst>
                </a:gridCol>
              </a:tblGrid>
              <a:tr h="4003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 a [type of user ]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 need to [perform some tasks]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 that I can [achieve some goals]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6478859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2589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6507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43041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393124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94397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507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3364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3B22443-3D76-87D1-9545-062C6C574B6F}"/>
              </a:ext>
            </a:extLst>
          </p:cNvPr>
          <p:cNvSpPr txBox="1"/>
          <p:nvPr/>
        </p:nvSpPr>
        <p:spPr>
          <a:xfrm rot="20736649">
            <a:off x="3842659" y="2938169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Copy 5-7 High priority User Stories from workbook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312AD8-B581-7891-BAD5-F35C5002C6E5}"/>
              </a:ext>
            </a:extLst>
          </p:cNvPr>
          <p:cNvSpPr txBox="1"/>
          <p:nvPr/>
        </p:nvSpPr>
        <p:spPr>
          <a:xfrm rot="20736649">
            <a:off x="7602963" y="3960228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Delete this slide if not applicable to your project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052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Show overview of proposed solution.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Block diagram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Flow chart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Something to describe how the parts/components go together and interact.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Often clearer to have multiple diagrams – power, data, fluid flow, physical structure, </a:t>
            </a:r>
            <a:r>
              <a:rPr lang="en-US" dirty="0" err="1">
                <a:solidFill>
                  <a:schemeClr val="accent1"/>
                </a:solidFill>
                <a:cs typeface="Calibri"/>
              </a:rPr>
              <a:t>etc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…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System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D1A297-961B-4086-AC6F-14DA8A23904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14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Copy Concepts Mind Map from Concepts.PPT deliverable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Indicate which concepts were selected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Explain why that decision was reached. 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How will that concept meet the Needs and Requirements?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How will the concept address the Use Cases and User Stories?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Recommended to use multiple slides for this section.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Concepts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D1A297-961B-4086-AC6F-14DA8A23904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491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  <a:cs typeface="Calibri"/>
              </a:rPr>
              <a:t>EVERY team member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should have 1-2 slides in this section </a:t>
            </a:r>
            <a:r>
              <a:rPr lang="en-US" b="1" dirty="0">
                <a:solidFill>
                  <a:srgbClr val="FF0000"/>
                </a:solidFill>
                <a:cs typeface="Calibri"/>
              </a:rPr>
              <a:t>detailing the work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 that </a:t>
            </a:r>
            <a:r>
              <a:rPr lang="en-US" b="1" dirty="0">
                <a:solidFill>
                  <a:schemeClr val="accent1"/>
                </a:solidFill>
                <a:cs typeface="Calibri"/>
              </a:rPr>
              <a:t>they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 have done to advance the technical aspects of the project BEYOND concept generation.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Evidence can include any “show and tell” </a:t>
            </a:r>
            <a:r>
              <a:rPr lang="en-US" i="1" dirty="0">
                <a:solidFill>
                  <a:schemeClr val="accent1"/>
                </a:solidFill>
                <a:cs typeface="Calibri"/>
              </a:rPr>
              <a:t>(demonstration)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opportunities!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Cardboard prototype, storyboard UI, sketches, sample code, results of current team’s operation of prior team’s work, </a:t>
            </a:r>
            <a:r>
              <a:rPr lang="en-US" dirty="0" err="1">
                <a:solidFill>
                  <a:schemeClr val="accent1"/>
                </a:solidFill>
                <a:cs typeface="Calibri"/>
              </a:rPr>
              <a:t>etc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…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(if possible) Pre-recorded video ensures live demo don't have problems.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NO need to insert this into the PowerPoint. Just stop sharing the PPT, show the video, and then return to PPT during meeting.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54576" cy="1325563"/>
          </a:xfrm>
        </p:spPr>
        <p:txBody>
          <a:bodyPr/>
          <a:lstStyle/>
          <a:p>
            <a:pPr algn="ctr"/>
            <a:r>
              <a:rPr lang="en-US" dirty="0"/>
              <a:t>Evidence of Project Progress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D1A297-961B-4086-AC6F-14DA8A23904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182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List of the items to ask client.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use numbered list – easier to reference the items.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why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FOR YOUR SUCCESS – Your Project Engineer should review and approve this list and the entire slide set BEFORE your client sees it! This OFTEN / USUALLY requires an in-person discussion.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Answers / Decisions Needed from client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7D66A7-603A-4351-8756-5A2A04E2DF6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84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Next Steps and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Summary of work to be accomplished between now and the next Client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Be sure to Schedule / Confirm next meeting time.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3292-71E1-C851-5789-B359669C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210ABC-FD89-46B8-AE5C-02F234570E2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A90E1-E37E-6362-5BE9-C9FBC38A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B6C-3E79-054D-1C39-E5851A6A6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67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B05D5-3967-4382-AAA5-7565E90CB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8F58F-D04D-F5F4-ACBA-468F1FF22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CDA2E-5E2E-CA2F-DB84-3BD094AC0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2955A-F699-3E5F-DE7E-803B0AFE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4A1B01-80D1-61D8-00D4-B70532207A5E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Add additional slides as needed to this section.</a:t>
            </a:r>
          </a:p>
          <a:p>
            <a:r>
              <a:rPr lang="en-US" dirty="0">
                <a:solidFill>
                  <a:schemeClr val="accent1"/>
                </a:solidFill>
              </a:rPr>
              <a:t>NO NEED to present these slides during meeting, but good to have as reference in case client asks a question.</a:t>
            </a:r>
          </a:p>
        </p:txBody>
      </p:sp>
    </p:spTree>
    <p:extLst>
      <p:ext uri="{BB962C8B-B14F-4D97-AF65-F5344CB8AC3E}">
        <p14:creationId xmlns:p14="http://schemas.microsoft.com/office/powerpoint/2010/main" val="56625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7672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Project Overview</a:t>
            </a:r>
          </a:p>
          <a:p>
            <a:pPr lvl="1"/>
            <a:r>
              <a:rPr lang="en-US" dirty="0"/>
              <a:t>Project Statement</a:t>
            </a:r>
          </a:p>
          <a:p>
            <a:pPr lvl="1"/>
            <a:r>
              <a:rPr lang="en-US" dirty="0"/>
              <a:t>Long Term Objectives</a:t>
            </a:r>
          </a:p>
          <a:p>
            <a:pPr lvl="1"/>
            <a:r>
              <a:rPr lang="en-US" dirty="0"/>
              <a:t>Short Term Objectives</a:t>
            </a:r>
          </a:p>
          <a:p>
            <a:r>
              <a:rPr lang="en-US" dirty="0"/>
              <a:t>Update from Client</a:t>
            </a:r>
          </a:p>
          <a:p>
            <a:r>
              <a:rPr lang="en-US" dirty="0"/>
              <a:t>Engineering Definition Review</a:t>
            </a:r>
          </a:p>
          <a:p>
            <a:r>
              <a:rPr lang="en-US" dirty="0"/>
              <a:t>System Architecture</a:t>
            </a:r>
          </a:p>
          <a:p>
            <a:r>
              <a:rPr lang="en-US" dirty="0"/>
              <a:t>Concepts</a:t>
            </a:r>
          </a:p>
          <a:p>
            <a:r>
              <a:rPr lang="en-US" dirty="0"/>
              <a:t>Evidence of Project Progress</a:t>
            </a:r>
          </a:p>
          <a:p>
            <a:r>
              <a:rPr lang="en-US" dirty="0"/>
              <a:t>Answers/Decisions Needed from Client</a:t>
            </a:r>
          </a:p>
          <a:p>
            <a:r>
              <a:rPr lang="en-US" dirty="0"/>
              <a:t>Next Steps and Plan</a:t>
            </a:r>
          </a:p>
          <a:p>
            <a:r>
              <a:rPr lang="en-US" dirty="0"/>
              <a:t>Appendix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00B5-FE63-4264-B7A3-FD344E31E93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A7602-E07A-2AEB-05DD-EA169BB7D700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need to change content on this slide, just delete this box.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 adjust the slides, be sure to update the Agenda to match!</a:t>
            </a:r>
          </a:p>
        </p:txBody>
      </p:sp>
    </p:spTree>
    <p:extLst>
      <p:ext uri="{BB962C8B-B14F-4D97-AF65-F5344CB8AC3E}">
        <p14:creationId xmlns:p14="http://schemas.microsoft.com/office/powerpoint/2010/main" val="136326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EE3889-0E3B-499D-9D6B-2244A8FB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</a:t>
            </a:r>
            <a:r>
              <a:rPr lang="en-US" b="1" dirty="0">
                <a:solidFill>
                  <a:srgbClr val="FF0000"/>
                </a:solidFill>
              </a:rPr>
              <a:t>This slide should be updated from Client Meeting 1 </a:t>
            </a:r>
            <a:r>
              <a:rPr lang="en-US" dirty="0">
                <a:solidFill>
                  <a:schemeClr val="accent1"/>
                </a:solidFill>
              </a:rPr>
              <a:t>to incorporate changes due to client feedback and/or the team’s improved understanding of the project.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77989-15CE-4835-8F61-570827EF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Overview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025AC-D4F0-40B3-A02F-C7BA5F77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F3458C-EE30-41EE-BCCF-28B9C08FF7E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EB49-7BB5-4494-9BED-0BF95003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518D4-6724-4CB5-B140-7FEB2364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03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 Statement </a:t>
            </a:r>
            <a:r>
              <a:rPr lang="en-US" dirty="0">
                <a:solidFill>
                  <a:schemeClr val="accent1"/>
                </a:solidFill>
              </a:rPr>
              <a:t>(from project description)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</a:t>
            </a:r>
            <a:r>
              <a:rPr lang="en-US" b="1" dirty="0">
                <a:solidFill>
                  <a:srgbClr val="FF0000"/>
                </a:solidFill>
              </a:rPr>
              <a:t>This slide should be updated </a:t>
            </a:r>
            <a:r>
              <a:rPr lang="en-US" dirty="0">
                <a:solidFill>
                  <a:schemeClr val="accent1"/>
                </a:solidFill>
              </a:rPr>
              <a:t>to incorporate changes due to client feedback and/or the team’s improved understanding of the project.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F5734-9510-4082-9E07-0BB1A1A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590B2-CC42-4BE3-80C7-DC16140DE3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60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 Term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</a:t>
            </a:r>
            <a:r>
              <a:rPr lang="en-US" b="1" dirty="0">
                <a:solidFill>
                  <a:srgbClr val="FF0000"/>
                </a:solidFill>
              </a:rPr>
              <a:t>This slide should be updated from Client Meeting 1 </a:t>
            </a:r>
            <a:r>
              <a:rPr lang="en-US" dirty="0">
                <a:solidFill>
                  <a:schemeClr val="accent1"/>
                </a:solidFill>
              </a:rPr>
              <a:t>to incorporate changes due to client feedback and/or the team’s improved understanding of the project.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98EB0-AD4A-2E9C-DADB-25410D93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590B2-CC42-4BE3-80C7-DC16140DE3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060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 Term (Semester)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</a:t>
            </a:r>
            <a:r>
              <a:rPr lang="en-US" b="1" dirty="0">
                <a:solidFill>
                  <a:srgbClr val="FF0000"/>
                </a:solidFill>
              </a:rPr>
              <a:t>This slide should be updated from Client Meeting 1 </a:t>
            </a:r>
            <a:r>
              <a:rPr lang="en-US" dirty="0">
                <a:solidFill>
                  <a:schemeClr val="accent1"/>
                </a:solidFill>
              </a:rPr>
              <a:t>to incorporate changes due to client feedback and/or the team’s improved understanding of the project.</a:t>
            </a:r>
          </a:p>
          <a:p>
            <a:r>
              <a:rPr lang="en-US" b="1" dirty="0">
                <a:solidFill>
                  <a:srgbClr val="FF0000"/>
                </a:solidFill>
              </a:rPr>
              <a:t>Add the corresponding deliverables </a:t>
            </a:r>
            <a:r>
              <a:rPr lang="en-US" dirty="0">
                <a:solidFill>
                  <a:schemeClr val="accent1"/>
                </a:solidFill>
              </a:rPr>
              <a:t>that demonstrate the accomplishment of the objective. </a:t>
            </a:r>
          </a:p>
          <a:p>
            <a:r>
              <a:rPr lang="en-US" dirty="0">
                <a:solidFill>
                  <a:schemeClr val="accent1"/>
                </a:solidFill>
              </a:rPr>
              <a:t>Do it as a table (reference below):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lvl="1"/>
            <a:endParaRPr lang="en-US" dirty="0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DC97C-2229-2D04-DC9F-17F0C2826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590B2-CC42-4BE3-80C7-DC16140DE3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800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F36E-C561-B93D-750C-019CA5A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Update from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E85E4-BB89-8DB9-26AC-402D56653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discuss any updates to project or goals.</a:t>
            </a: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DF225-C8C3-CC0E-B492-DDA5BAC2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E99E-0228-47E4-8789-0BA8F19D283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B2BFC-6749-CF34-89A3-520D80ADD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E1AE4-0AA3-1F06-0BED-DEBFCC03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308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81D29-BE85-46B8-3489-F79A78232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44A315-3289-3776-B1CB-25856BBFB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806950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Every project will use at least one, and up to all three, of the Engineering Definition tools; Needs and Requirements, Use Cases, and User Stories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For each tool that the team is utilizing, copy the 5-7 highest-priority items from the appropriate workbook into the corresponding slide.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For any of the tools that your project does not use, delete the corresponding slide.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Teams should send the current version of their Engineering Definition tools to the client along with this slide deck one business day before the meeting.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C32CD5-3104-882A-34B8-81DA03B6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6B7D77-1FEE-4145-92E4-07F8E606E8F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39BFE-B8F7-52E5-5321-9F5F874C8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D4AAD-1DA3-D3C0-9680-9F2E69AD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55EFF7-EAC5-D23D-11C6-F2E13E4E9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Calibri"/>
              </a:rPr>
              <a:t>Instructions for Engineering Definition slides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04516-9EAB-E66D-234E-064E278BF4B2}"/>
              </a:ext>
            </a:extLst>
          </p:cNvPr>
          <p:cNvSpPr txBox="1"/>
          <p:nvPr/>
        </p:nvSpPr>
        <p:spPr>
          <a:xfrm>
            <a:off x="8153401" y="5659438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126483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139" y="248790"/>
            <a:ext cx="10515600" cy="662782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Engineering Definition - Needs and Requirements (N&amp;R)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894" y="5582572"/>
            <a:ext cx="10515600" cy="910303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Client – we invite you to review the full spreadsheet and bring any questions/concerns/corrections to the meeting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4F45B-112E-8771-9C20-EE51C958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4F228-D4E4-4E2F-896D-6A9906A7837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7/10/2026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2A811-06DC-E6A6-E81D-0CF9B87E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5F92F-3614-F30A-467D-B4F2CB21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CEC2BB-06F3-8B76-9856-7F82BE16CE6B}"/>
              </a:ext>
            </a:extLst>
          </p:cNvPr>
          <p:cNvGraphicFramePr>
            <a:graphicFrameLocks noGrp="1"/>
          </p:cNvGraphicFramePr>
          <p:nvPr/>
        </p:nvGraphicFramePr>
        <p:xfrm>
          <a:off x="327991" y="911574"/>
          <a:ext cx="11489636" cy="4670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2409">
                  <a:extLst>
                    <a:ext uri="{9D8B030D-6E8A-4147-A177-3AD203B41FA5}">
                      <a16:colId xmlns:a16="http://schemas.microsoft.com/office/drawing/2014/main" val="1601198701"/>
                    </a:ext>
                  </a:extLst>
                </a:gridCol>
                <a:gridCol w="5202576">
                  <a:extLst>
                    <a:ext uri="{9D8B030D-6E8A-4147-A177-3AD203B41FA5}">
                      <a16:colId xmlns:a16="http://schemas.microsoft.com/office/drawing/2014/main" val="2999741033"/>
                    </a:ext>
                  </a:extLst>
                </a:gridCol>
                <a:gridCol w="1543189">
                  <a:extLst>
                    <a:ext uri="{9D8B030D-6E8A-4147-A177-3AD203B41FA5}">
                      <a16:colId xmlns:a16="http://schemas.microsoft.com/office/drawing/2014/main" val="1361413077"/>
                    </a:ext>
                  </a:extLst>
                </a:gridCol>
                <a:gridCol w="1871462">
                  <a:extLst>
                    <a:ext uri="{9D8B030D-6E8A-4147-A177-3AD203B41FA5}">
                      <a16:colId xmlns:a16="http://schemas.microsoft.com/office/drawing/2014/main" val="843431013"/>
                    </a:ext>
                  </a:extLst>
                </a:gridCol>
              </a:tblGrid>
              <a:tr h="695891">
                <a:tc>
                  <a:txBody>
                    <a:bodyPr/>
                    <a:lstStyle/>
                    <a:p>
                      <a:r>
                        <a:rPr lang="en-US" dirty="0"/>
                        <a:t>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Value(s) /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78859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2589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6507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43041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393124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94397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507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3364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8E8FF6F-0510-CE64-A393-B3BE07553F0D}"/>
              </a:ext>
            </a:extLst>
          </p:cNvPr>
          <p:cNvSpPr txBox="1"/>
          <p:nvPr/>
        </p:nvSpPr>
        <p:spPr>
          <a:xfrm rot="20736649">
            <a:off x="3842659" y="2938169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Copy 5-7 High priority Needs &amp; Requirements from workbook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7F7544-4334-58EB-C6A8-B0198AB549C4}"/>
              </a:ext>
            </a:extLst>
          </p:cNvPr>
          <p:cNvSpPr txBox="1"/>
          <p:nvPr/>
        </p:nvSpPr>
        <p:spPr>
          <a:xfrm rot="20736649">
            <a:off x="7602963" y="3960228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Delete this slide if not applicable to your project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084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1759</TotalTime>
  <Words>1282</Words>
  <Application>Microsoft Office PowerPoint</Application>
  <PresentationFormat>Widescreen</PresentationFormat>
  <Paragraphs>151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Project Name</vt:lpstr>
      <vt:lpstr>Agenda</vt:lpstr>
      <vt:lpstr>Project Overview</vt:lpstr>
      <vt:lpstr>Project Statement (from project description)</vt:lpstr>
      <vt:lpstr>Long Term Objectives</vt:lpstr>
      <vt:lpstr>Short Term (Semester) Objectives</vt:lpstr>
      <vt:lpstr>Update from Client</vt:lpstr>
      <vt:lpstr>Instructions for Engineering Definition slides </vt:lpstr>
      <vt:lpstr>Engineering Definition - Needs and Requirements (N&amp;R)</vt:lpstr>
      <vt:lpstr>Engineering Definition - Use Cases</vt:lpstr>
      <vt:lpstr>Engineering Definition - User Stories</vt:lpstr>
      <vt:lpstr>System Architecture</vt:lpstr>
      <vt:lpstr>Concepts</vt:lpstr>
      <vt:lpstr>Evidence of Project Progress</vt:lpstr>
      <vt:lpstr>Answers / Decisions Needed from client</vt:lpstr>
      <vt:lpstr>Next Steps and Plan</vt:lpstr>
      <vt:lpstr>Appendix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</dc:title>
  <dc:creator>Anderson, Mark</dc:creator>
  <cp:lastModifiedBy>Paster, Aren</cp:lastModifiedBy>
  <cp:revision>67</cp:revision>
  <cp:lastPrinted>2023-07-27T14:43:55Z</cp:lastPrinted>
  <dcterms:created xsi:type="dcterms:W3CDTF">2023-06-06T17:56:44Z</dcterms:created>
  <dcterms:modified xsi:type="dcterms:W3CDTF">2026-07-10T19:22:16Z</dcterms:modified>
</cp:coreProperties>
</file>