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7"/>
  </p:notesMasterIdLst>
  <p:sldIdLst>
    <p:sldId id="256" r:id="rId3"/>
    <p:sldId id="257" r:id="rId4"/>
    <p:sldId id="258" r:id="rId5"/>
    <p:sldId id="259" r:id="rId6"/>
    <p:sldId id="267" r:id="rId7"/>
    <p:sldId id="268" r:id="rId8"/>
    <p:sldId id="266" r:id="rId9"/>
    <p:sldId id="260" r:id="rId10"/>
    <p:sldId id="261" r:id="rId11"/>
    <p:sldId id="269" r:id="rId12"/>
    <p:sldId id="262" r:id="rId13"/>
    <p:sldId id="270" r:id="rId14"/>
    <p:sldId id="264" r:id="rId15"/>
    <p:sldId id="265"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7" d="100"/>
          <a:sy n="57" d="100"/>
        </p:scale>
        <p:origin x="93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2" name="PlaceHolder 1"/>
          <p:cNvSpPr>
            <a:spLocks noGrp="1" noRot="1" noChangeAspect="1"/>
          </p:cNvSpPr>
          <p:nvPr>
            <p:ph type="sldImg"/>
          </p:nvPr>
        </p:nvSpPr>
        <p:spPr>
          <a:xfrm>
            <a:off x="533520" y="764280"/>
            <a:ext cx="6704640" cy="3771360"/>
          </a:xfrm>
          <a:prstGeom prst="rect">
            <a:avLst/>
          </a:prstGeom>
          <a:noFill/>
          <a:ln w="0">
            <a:noFill/>
          </a:ln>
        </p:spPr>
        <p:txBody>
          <a:bodyPr lIns="0" tIns="0" rIns="0" bIns="0" anchor="ctr">
            <a:noAutofit/>
          </a:bodyPr>
          <a:lstStyle/>
          <a:p>
            <a:r>
              <a:rPr lang="en-US" sz="1800" b="0" strike="noStrike" spc="-1">
                <a:solidFill>
                  <a:srgbClr val="000000"/>
                </a:solidFill>
                <a:latin typeface="Calibri"/>
              </a:rPr>
              <a:t>Click to move the slide</a:t>
            </a:r>
          </a:p>
        </p:txBody>
      </p:sp>
      <p:sp>
        <p:nvSpPr>
          <p:cNvPr id="83" name="PlaceHolder 2"/>
          <p:cNvSpPr>
            <a:spLocks noGrp="1"/>
          </p:cNvSpPr>
          <p:nvPr>
            <p:ph type="body"/>
          </p:nvPr>
        </p:nvSpPr>
        <p:spPr>
          <a:xfrm>
            <a:off x="777240" y="4777560"/>
            <a:ext cx="6217560" cy="4525920"/>
          </a:xfrm>
          <a:prstGeom prst="rect">
            <a:avLst/>
          </a:prstGeom>
          <a:noFill/>
          <a:ln w="0">
            <a:noFill/>
          </a:ln>
        </p:spPr>
        <p:txBody>
          <a:bodyPr lIns="0" tIns="0" rIns="0" bIns="0" anchor="t">
            <a:noAutofit/>
          </a:bodyPr>
          <a:lstStyle/>
          <a:p>
            <a:pPr marL="216000" indent="0">
              <a:buNone/>
            </a:pPr>
            <a:r>
              <a:rPr lang="en-US" sz="2000" b="0" strike="noStrike" spc="-1">
                <a:solidFill>
                  <a:srgbClr val="000000"/>
                </a:solidFill>
                <a:latin typeface="Arial"/>
              </a:rPr>
              <a:t>Click to edit the notes format</a:t>
            </a:r>
          </a:p>
        </p:txBody>
      </p:sp>
      <p:sp>
        <p:nvSpPr>
          <p:cNvPr id="84" name="PlaceHolder 3"/>
          <p:cNvSpPr>
            <a:spLocks noGrp="1"/>
          </p:cNvSpPr>
          <p:nvPr>
            <p:ph type="hdr"/>
          </p:nvPr>
        </p:nvSpPr>
        <p:spPr>
          <a:xfrm>
            <a:off x="0" y="0"/>
            <a:ext cx="3372840" cy="502560"/>
          </a:xfrm>
          <a:prstGeom prst="rect">
            <a:avLst/>
          </a:prstGeom>
          <a:noFill/>
          <a:ln w="0">
            <a:noFill/>
          </a:ln>
        </p:spPr>
        <p:txBody>
          <a:bodyPr lIns="0" tIns="0" rIns="0" bIns="0" anchor="t">
            <a:noAutofit/>
          </a:bodyPr>
          <a:lstStyle/>
          <a:p>
            <a:pPr indent="0">
              <a:buNone/>
            </a:pPr>
            <a:r>
              <a:rPr lang="en-US" sz="1400" b="0" strike="noStrike" spc="-1">
                <a:solidFill>
                  <a:srgbClr val="000000"/>
                </a:solidFill>
                <a:latin typeface="Times New Roman"/>
              </a:rPr>
              <a:t>&lt;header&gt;</a:t>
            </a:r>
          </a:p>
        </p:txBody>
      </p:sp>
      <p:sp>
        <p:nvSpPr>
          <p:cNvPr id="85" name="PlaceHolder 4"/>
          <p:cNvSpPr>
            <a:spLocks noGrp="1"/>
          </p:cNvSpPr>
          <p:nvPr>
            <p:ph type="dt" idx="7"/>
          </p:nvPr>
        </p:nvSpPr>
        <p:spPr>
          <a:xfrm>
            <a:off x="4399200" y="0"/>
            <a:ext cx="3372840" cy="502560"/>
          </a:xfrm>
          <a:prstGeom prst="rect">
            <a:avLst/>
          </a:prstGeom>
          <a:noFill/>
          <a:ln w="0">
            <a:noFill/>
          </a:ln>
        </p:spPr>
        <p:txBody>
          <a:bodyPr lIns="0" tIns="0" rIns="0" bIns="0" anchor="t">
            <a:noAutofit/>
          </a:bodyPr>
          <a:lstStyle>
            <a:lvl1pPr indent="0" algn="r">
              <a:buNone/>
              <a:defRPr lang="en-US" sz="1400" b="0" strike="noStrike" spc="-1">
                <a:solidFill>
                  <a:srgbClr val="000000"/>
                </a:solidFill>
                <a:latin typeface="Times New Roman"/>
              </a:defRPr>
            </a:lvl1pPr>
          </a:lstStyle>
          <a:p>
            <a:pPr indent="0" algn="r">
              <a:buNone/>
            </a:pPr>
            <a:r>
              <a:rPr lang="en-US" sz="1400" b="0" strike="noStrike" spc="-1">
                <a:solidFill>
                  <a:srgbClr val="000000"/>
                </a:solidFill>
                <a:latin typeface="Times New Roman"/>
              </a:rPr>
              <a:t>&lt;date/time&gt;</a:t>
            </a:r>
          </a:p>
        </p:txBody>
      </p:sp>
      <p:sp>
        <p:nvSpPr>
          <p:cNvPr id="86" name="PlaceHolder 5"/>
          <p:cNvSpPr>
            <a:spLocks noGrp="1"/>
          </p:cNvSpPr>
          <p:nvPr>
            <p:ph type="ftr" idx="8"/>
          </p:nvPr>
        </p:nvSpPr>
        <p:spPr>
          <a:xfrm>
            <a:off x="0" y="9555480"/>
            <a:ext cx="3372840" cy="502560"/>
          </a:xfrm>
          <a:prstGeom prst="rect">
            <a:avLst/>
          </a:prstGeom>
          <a:noFill/>
          <a:ln w="0">
            <a:noFill/>
          </a:ln>
        </p:spPr>
        <p:txBody>
          <a:bodyPr lIns="0" tIns="0" rIns="0" bIns="0" anchor="b">
            <a:noAutofit/>
          </a:bodyPr>
          <a:lstStyle>
            <a:lvl1pPr indent="0">
              <a:buNone/>
              <a:defRPr lang="en-US" sz="1400" b="0" strike="noStrike" spc="-1">
                <a:solidFill>
                  <a:srgbClr val="000000"/>
                </a:solidFill>
                <a:latin typeface="Times New Roman"/>
              </a:defRPr>
            </a:lvl1pPr>
          </a:lstStyle>
          <a:p>
            <a:pPr indent="0">
              <a:buNone/>
            </a:pPr>
            <a:r>
              <a:rPr lang="en-US" sz="1400" b="0" strike="noStrike" spc="-1">
                <a:solidFill>
                  <a:srgbClr val="000000"/>
                </a:solidFill>
                <a:latin typeface="Times New Roman"/>
              </a:rPr>
              <a:t>&lt;footer&gt;</a:t>
            </a:r>
          </a:p>
        </p:txBody>
      </p:sp>
      <p:sp>
        <p:nvSpPr>
          <p:cNvPr id="87" name="PlaceHolder 6"/>
          <p:cNvSpPr>
            <a:spLocks noGrp="1"/>
          </p:cNvSpPr>
          <p:nvPr>
            <p:ph type="sldNum" idx="9"/>
          </p:nvPr>
        </p:nvSpPr>
        <p:spPr>
          <a:xfrm>
            <a:off x="4399200" y="9555480"/>
            <a:ext cx="3372840" cy="502560"/>
          </a:xfrm>
          <a:prstGeom prst="rect">
            <a:avLst/>
          </a:prstGeom>
          <a:noFill/>
          <a:ln w="0">
            <a:noFill/>
          </a:ln>
        </p:spPr>
        <p:txBody>
          <a:bodyPr lIns="0" tIns="0" rIns="0" bIns="0" anchor="b">
            <a:noAutofit/>
          </a:bodyPr>
          <a:lstStyle>
            <a:lvl1pPr indent="0" algn="r">
              <a:buNone/>
              <a:defRPr lang="en-US" sz="1400" b="0" strike="noStrike" spc="-1">
                <a:solidFill>
                  <a:srgbClr val="000000"/>
                </a:solidFill>
                <a:latin typeface="Times New Roman"/>
              </a:defRPr>
            </a:lvl1pPr>
          </a:lstStyle>
          <a:p>
            <a:pPr indent="0" algn="r">
              <a:buNone/>
            </a:pPr>
            <a:fld id="{B6BFA63E-AD93-461C-8B34-6237DCE78CC7}" type="slidenum">
              <a:rPr lang="en-US" sz="1400" b="0" strike="noStrike" spc="-1">
                <a:solidFill>
                  <a:srgbClr val="000000"/>
                </a:solidFill>
                <a:latin typeface="Times New Roman"/>
              </a:rPr>
              <a:t>‹#›</a:t>
            </a:fld>
            <a:endParaRPr lang="en-US"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PlaceHolder 1"/>
          <p:cNvSpPr>
            <a:spLocks noGrp="1" noRot="1" noChangeAspect="1"/>
          </p:cNvSpPr>
          <p:nvPr>
            <p:ph type="sldImg"/>
          </p:nvPr>
        </p:nvSpPr>
        <p:spPr>
          <a:xfrm>
            <a:off x="717550" y="1162050"/>
            <a:ext cx="5575300" cy="3136900"/>
          </a:xfrm>
          <a:prstGeom prst="rect">
            <a:avLst/>
          </a:prstGeom>
          <a:ln w="0">
            <a:noFill/>
          </a:ln>
        </p:spPr>
      </p:sp>
      <p:sp>
        <p:nvSpPr>
          <p:cNvPr id="116"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marL="216000" indent="0">
              <a:buNone/>
            </a:pPr>
            <a:endParaRPr lang="en-US" sz="1800" b="0" strike="noStrike" spc="-1">
              <a:solidFill>
                <a:srgbClr val="000000"/>
              </a:solidFill>
              <a:latin typeface="Arial"/>
            </a:endParaRPr>
          </a:p>
        </p:txBody>
      </p:sp>
      <p:sp>
        <p:nvSpPr>
          <p:cNvPr id="117" name="PlaceHolder 3"/>
          <p:cNvSpPr>
            <a:spLocks noGrp="1"/>
          </p:cNvSpPr>
          <p:nvPr>
            <p:ph type="sldNum" idx="19"/>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n-US" sz="1200" b="0" strike="noStrike" spc="-1">
                <a:solidFill>
                  <a:srgbClr val="000000"/>
                </a:solidFill>
                <a:latin typeface="+mn-lt"/>
                <a:ea typeface="+mn-ea"/>
              </a:defRPr>
            </a:lvl1pPr>
          </a:lstStyle>
          <a:p>
            <a:pPr indent="0" algn="r">
              <a:lnSpc>
                <a:spcPct val="100000"/>
              </a:lnSpc>
              <a:buNone/>
            </a:pPr>
            <a:fld id="{BA71603E-EDEF-47B0-A326-36FF1309B1F6}" type="slidenum">
              <a:rPr lang="en-US" sz="1200" b="0" strike="noStrike" spc="-1">
                <a:solidFill>
                  <a:srgbClr val="000000"/>
                </a:solidFill>
                <a:latin typeface="+mn-lt"/>
                <a:ea typeface="+mn-ea"/>
              </a:rPr>
              <a:t>1</a:t>
            </a:fld>
            <a:endParaRPr lang="en-US"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0228DB78-2956-406D-91CF-BE6A4975C9F9}" type="slidenum">
              <a:t>‹#›</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27"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28"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5E48AE00-4C0E-46E8-BA3B-48CA74C06F41}"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3"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6ADD86ED-82A5-4E42-B6DB-7BB11C272002}" type="slidenum">
              <a:t>‹#›</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5"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6"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7"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8"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9"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40"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52962AC0-363F-4889-B6CE-ECD7A380BB40}" type="slidenum">
              <a:t>‹#›</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F606C0ED-0A19-461E-8D26-FF29EABA9EF6}" type="slidenum">
              <a:t>‹#›</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47"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n-US" sz="3200" b="0" strike="noStrike" spc="-1">
              <a:solidFill>
                <a:srgbClr val="000000"/>
              </a:solidFill>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2F51F1DF-27B0-4D30-825A-CB01753A5680}" type="slidenum">
              <a:t>‹#›</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4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3CDE0765-D72C-4CD1-A7C6-0E18C0C44D62}" type="slidenum">
              <a:t>‹#›</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5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2"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5C2A0709-9702-4190-9933-08CF5D87DF19}" type="slidenum">
              <a:t>‹#›</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95824166-011F-496A-9339-B977F0BFE4EE}" type="slidenum">
              <a:t>‹#›</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1523880" y="1122480"/>
            <a:ext cx="9143640" cy="11066760"/>
          </a:xfrm>
          <a:prstGeom prst="rect">
            <a:avLst/>
          </a:prstGeom>
          <a:noFill/>
          <a:ln w="0">
            <a:noFill/>
          </a:ln>
        </p:spPr>
        <p:txBody>
          <a:bodyPr lIns="0" tIns="0" rIns="0" bIns="0" anchor="ctr">
            <a:noAutofit/>
          </a:bodyPr>
          <a:lstStyle/>
          <a:p>
            <a:pPr algn="ctr"/>
            <a:endParaRPr lang="en-US" sz="3200" b="0" strike="noStrike" spc="-1">
              <a:solidFill>
                <a:srgbClr val="000000"/>
              </a:solidFill>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265EA241-2E8D-479A-86D4-C6808F94135D}" type="slidenum">
              <a:t>‹#›</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5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12E1B7FC-379A-470D-8551-C158BB732061}"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n-US"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166DA3B1-4A7D-4B4A-AE07-39CDE1E0744D}" type="slidenum">
              <a:t>‹#›</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2"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BA3C3FD9-F17B-4B49-B1E5-61C484F07DDA}"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6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6"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D459CE58-D7B7-4CF5-8864-C3F014E07938}"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68"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9"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172E1489-B66B-45B0-9CA7-D3BE8F69779B}" type="slidenum">
              <a:t>‹#›</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7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4"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CA6DF1C6-BAA8-45FA-B5CE-26598E0634C1}" type="slidenum">
              <a:t>‹#›</a:t>
            </a:fld>
            <a:endParaRPr/>
          </a:p>
        </p:txBody>
      </p:sp>
      <p:sp>
        <p:nvSpPr>
          <p:cNvPr id="9" name="PlaceHolder 8"/>
          <p:cNvSpPr>
            <a:spLocks noGrp="1"/>
          </p:cNvSpPr>
          <p:nvPr>
            <p:ph type="dt" idx="4"/>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76"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7"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8"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9"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80"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81"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66C9F1C1-8DF2-4175-969E-867CEE820093}" type="slidenum">
              <a:t>‹#›</a:t>
            </a:fld>
            <a:endParaRPr/>
          </a:p>
        </p:txBody>
      </p:sp>
      <p:sp>
        <p:nvSpPr>
          <p:cNvPr id="11" name="PlaceHolder 10"/>
          <p:cNvSpPr>
            <a:spLocks noGrp="1"/>
          </p:cNvSpPr>
          <p:nvPr>
            <p:ph type="dt" idx="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8"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4DA834F9-A786-4B71-9B98-CCC85E34BEE0}" type="slidenum">
              <a:t>‹#›</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11"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DE214372-250F-4529-A760-63B303BCC66B}"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B98E9F28-BF45-4B43-868F-95AF3D746D30}"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23880" y="1122480"/>
            <a:ext cx="9143640" cy="11066760"/>
          </a:xfrm>
          <a:prstGeom prst="rect">
            <a:avLst/>
          </a:prstGeom>
          <a:noFill/>
          <a:ln w="0">
            <a:noFill/>
          </a:ln>
        </p:spPr>
        <p:txBody>
          <a:bodyPr lIns="0" tIns="0" rIns="0" bIns="0" anchor="ctr">
            <a:noAutofit/>
          </a:bodyPr>
          <a:lstStyle/>
          <a:p>
            <a:pPr algn="ctr"/>
            <a:endParaRPr lang="en-US" sz="3200" b="0" strike="noStrike" spc="-1">
              <a:solidFill>
                <a:srgbClr val="000000"/>
              </a:solidFill>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50E98BB9-4335-4F78-A651-FF27B4F63CD4}"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16"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1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AC0D9E92-66D9-4F31-8857-EF6C2DDDFFC4}"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9"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2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21"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95DDB775-367C-427E-8CE7-7F5BF95F822B}"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2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25"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4E041C2E-A8FE-402E-9BDF-34073BFD8A7A}"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anchor="b">
            <a:noAutofit/>
          </a:bodyPr>
          <a:lstStyle/>
          <a:p>
            <a:pPr indent="0" algn="ctr">
              <a:lnSpc>
                <a:spcPct val="90000"/>
              </a:lnSpc>
              <a:buNone/>
            </a:pPr>
            <a:r>
              <a:rPr lang="en-US" sz="6000" b="0" strike="noStrike" spc="-1">
                <a:solidFill>
                  <a:srgbClr val="000000"/>
                </a:solidFill>
                <a:latin typeface="Calibri Light"/>
              </a:rPr>
              <a:t>Click to edit Master title style</a:t>
            </a:r>
            <a:endParaRPr lang="en-US" sz="6000" b="0" strike="noStrike" spc="-1">
              <a:solidFill>
                <a:srgbClr val="000000"/>
              </a:solidFill>
              <a:latin typeface="Calibri"/>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anchor="ctr">
            <a:noAutofit/>
          </a:bodyPr>
          <a:lstStyle>
            <a:lvl1pPr indent="0">
              <a:lnSpc>
                <a:spcPct val="100000"/>
              </a:lnSpc>
              <a:buNone/>
              <a:defRPr lang="en-US" sz="1200" b="0" strike="noStrike" spc="-1">
                <a:solidFill>
                  <a:srgbClr val="8B8B8B"/>
                </a:solidFill>
                <a:latin typeface="Calibri"/>
              </a:defRPr>
            </a:lvl1pPr>
          </a:lstStyle>
          <a:p>
            <a:pPr indent="0">
              <a:lnSpc>
                <a:spcPct val="100000"/>
              </a:lnSpc>
              <a:buNone/>
            </a:pPr>
            <a:r>
              <a:rPr lang="en-US" sz="1200" b="0" strike="noStrike" spc="-1">
                <a:solidFill>
                  <a:srgbClr val="8B8B8B"/>
                </a:solidFill>
                <a:latin typeface="Calibri"/>
              </a:rPr>
              <a:t>&lt;date/time&gt;</a:t>
            </a:r>
            <a:endParaRPr lang="en-US" sz="1200" b="0" strike="noStrike" spc="-1">
              <a:solidFill>
                <a:srgbClr val="000000"/>
              </a:solidFill>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anchor="ctr">
            <a:noAutofit/>
          </a:bodyPr>
          <a:lstStyle>
            <a:lvl1pPr indent="0" algn="ctr">
              <a:lnSpc>
                <a:spcPct val="100000"/>
              </a:lnSpc>
              <a:buNone/>
              <a:defRPr lang="en-US" sz="1200" b="0" strike="noStrike" spc="-1">
                <a:solidFill>
                  <a:srgbClr val="8B8B8B"/>
                </a:solidFill>
                <a:latin typeface="Calibri"/>
              </a:defRPr>
            </a:lvl1pPr>
          </a:lstStyle>
          <a:p>
            <a:pPr indent="0" algn="ctr">
              <a:lnSpc>
                <a:spcPct val="100000"/>
              </a:lnSpc>
              <a:buNone/>
            </a:pPr>
            <a:r>
              <a:rPr lang="en-US" sz="1200" b="0" strike="noStrike" spc="-1">
                <a:solidFill>
                  <a:srgbClr val="8B8B8B"/>
                </a:solidFill>
                <a:latin typeface="Calibri"/>
              </a:rPr>
              <a:t>&lt;footer&gt;</a:t>
            </a:r>
            <a:endParaRPr lang="en-US" sz="1200" b="0" strike="noStrike" spc="-1">
              <a:solidFill>
                <a:srgbClr val="000000"/>
              </a:solidFill>
              <a:latin typeface="Times New Roman"/>
            </a:endParaRP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anchor="ctr">
            <a:noAutofit/>
          </a:bodyPr>
          <a:lstStyle>
            <a:lvl1pPr indent="0" algn="r">
              <a:lnSpc>
                <a:spcPct val="100000"/>
              </a:lnSpc>
              <a:buNone/>
              <a:defRPr lang="en-US" sz="1200" b="0" strike="noStrike" spc="-1">
                <a:solidFill>
                  <a:srgbClr val="8B8B8B"/>
                </a:solidFill>
                <a:latin typeface="Calibri"/>
              </a:defRPr>
            </a:lvl1pPr>
          </a:lstStyle>
          <a:p>
            <a:pPr indent="0" algn="r">
              <a:lnSpc>
                <a:spcPct val="100000"/>
              </a:lnSpc>
              <a:buNone/>
            </a:pPr>
            <a:fld id="{602A0215-EFA0-4B8F-8341-3C7B5A76BC67}" type="slidenum">
              <a:rPr lang="en-US" sz="1200" b="0" strike="noStrike" spc="-1">
                <a:solidFill>
                  <a:srgbClr val="8B8B8B"/>
                </a:solidFill>
                <a:latin typeface="Calibri"/>
              </a:rPr>
              <a:t>‹#›</a:t>
            </a:fld>
            <a:endParaRPr lang="en-US" sz="1200" b="0" strike="noStrike" spc="-1">
              <a:solidFill>
                <a:srgbClr val="000000"/>
              </a:solidFill>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Calibri"/>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Calibri"/>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Calibri"/>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Calibri"/>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Calibri"/>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Calibri"/>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Calibri"/>
              </a:rPr>
              <a:t>Seventh Outline Level</a:t>
            </a:r>
          </a:p>
        </p:txBody>
      </p:sp>
      <p:pic>
        <p:nvPicPr>
          <p:cNvPr id="7" name="Picture 6">
            <a:extLst>
              <a:ext uri="{FF2B5EF4-FFF2-40B4-BE49-F238E27FC236}">
                <a16:creationId xmlns:a16="http://schemas.microsoft.com/office/drawing/2014/main" id="{22E62064-1058-138A-2EB5-63DB143C848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664570" y="151407"/>
            <a:ext cx="1385316" cy="443484"/>
          </a:xfrm>
          <a:prstGeom prst="rect">
            <a:avLst/>
          </a:prstGeom>
        </p:spPr>
      </p:pic>
      <p:sp>
        <p:nvSpPr>
          <p:cNvPr id="8" name="TextBox 7">
            <a:extLst>
              <a:ext uri="{FF2B5EF4-FFF2-40B4-BE49-F238E27FC236}">
                <a16:creationId xmlns:a16="http://schemas.microsoft.com/office/drawing/2014/main" id="{A6C67867-6C8A-6DE0-933F-DA11A8F82D06}"/>
              </a:ext>
            </a:extLst>
          </p:cNvPr>
          <p:cNvSpPr txBox="1"/>
          <p:nvPr userDrawn="1"/>
        </p:nvSpPr>
        <p:spPr>
          <a:xfrm>
            <a:off x="141583" y="49984"/>
            <a:ext cx="1019546" cy="646331"/>
          </a:xfrm>
          <a:prstGeom prst="rect">
            <a:avLst/>
          </a:prstGeom>
          <a:noFill/>
        </p:spPr>
        <p:txBody>
          <a:bodyPr wrap="square" rtlCol="0">
            <a:spAutoFit/>
          </a:bodyPr>
          <a:lstStyle/>
          <a:p>
            <a:r>
              <a:rPr lang="en-US" dirty="0"/>
              <a:t>Client</a:t>
            </a:r>
            <a:br>
              <a:rPr lang="en-US" dirty="0"/>
            </a:br>
            <a:r>
              <a:rPr lang="en-US" dirty="0"/>
              <a:t>Logo</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body"/>
          </p:nvPr>
        </p:nvSpPr>
        <p:spPr>
          <a:xfrm>
            <a:off x="838080" y="1825560"/>
            <a:ext cx="10515240" cy="4350960"/>
          </a:xfrm>
          <a:prstGeom prst="rect">
            <a:avLst/>
          </a:prstGeom>
          <a:noFill/>
          <a:ln w="0">
            <a:noFill/>
          </a:ln>
        </p:spPr>
        <p:txBody>
          <a:bodyPr anchor="t">
            <a:noAutofit/>
          </a:bodyPr>
          <a:lstStyle/>
          <a:p>
            <a:pPr marL="228600" indent="-228600">
              <a:lnSpc>
                <a:spcPct val="90000"/>
              </a:lnSpc>
              <a:spcBef>
                <a:spcPts val="1001"/>
              </a:spcBef>
              <a:buClr>
                <a:srgbClr val="000000"/>
              </a:buClr>
              <a:buFont typeface="Arial"/>
              <a:buChar char="•"/>
            </a:pPr>
            <a:r>
              <a:rPr lang="en-US" sz="2800" b="0" strike="noStrike" spc="-1">
                <a:solidFill>
                  <a:srgbClr val="000000"/>
                </a:solidFill>
                <a:latin typeface="Calibri"/>
              </a:rPr>
              <a:t>Click to edit Master text styles</a:t>
            </a:r>
          </a:p>
          <a:p>
            <a:pPr marL="685800" lvl="1" indent="-228600">
              <a:lnSpc>
                <a:spcPct val="90000"/>
              </a:lnSpc>
              <a:spcBef>
                <a:spcPts val="499"/>
              </a:spcBef>
              <a:buClr>
                <a:srgbClr val="000000"/>
              </a:buClr>
              <a:buFont typeface="Arial"/>
              <a:buChar char="•"/>
            </a:pPr>
            <a:r>
              <a:rPr lang="en-US" sz="2400" b="0" strike="noStrike" spc="-1">
                <a:solidFill>
                  <a:srgbClr val="000000"/>
                </a:solidFill>
                <a:latin typeface="Calibri"/>
              </a:rPr>
              <a:t>Second level</a:t>
            </a:r>
          </a:p>
          <a:p>
            <a:pPr marL="1143000" lvl="2" indent="-228600">
              <a:lnSpc>
                <a:spcPct val="90000"/>
              </a:lnSpc>
              <a:spcBef>
                <a:spcPts val="499"/>
              </a:spcBef>
              <a:buClr>
                <a:srgbClr val="000000"/>
              </a:buClr>
              <a:buFont typeface="Arial"/>
              <a:buChar char="•"/>
            </a:pPr>
            <a:r>
              <a:rPr lang="en-US" sz="2000" b="0" strike="noStrike" spc="-1">
                <a:solidFill>
                  <a:srgbClr val="000000"/>
                </a:solidFill>
                <a:latin typeface="Calibri"/>
              </a:rPr>
              <a:t>Third level</a:t>
            </a:r>
          </a:p>
          <a:p>
            <a:pPr marL="1600200" lvl="3" indent="-228600">
              <a:lnSpc>
                <a:spcPct val="90000"/>
              </a:lnSpc>
              <a:spcBef>
                <a:spcPts val="499"/>
              </a:spcBef>
              <a:buClr>
                <a:srgbClr val="000000"/>
              </a:buClr>
              <a:buFont typeface="Arial"/>
              <a:buChar char="•"/>
            </a:pPr>
            <a:r>
              <a:rPr lang="en-US" sz="1800" b="0" strike="noStrike" spc="-1">
                <a:solidFill>
                  <a:srgbClr val="000000"/>
                </a:solidFill>
                <a:latin typeface="Calibri"/>
              </a:rPr>
              <a:t>Fourth level</a:t>
            </a:r>
          </a:p>
          <a:p>
            <a:pPr marL="2057400" lvl="4" indent="-228600">
              <a:lnSpc>
                <a:spcPct val="90000"/>
              </a:lnSpc>
              <a:spcBef>
                <a:spcPts val="499"/>
              </a:spcBef>
              <a:buClr>
                <a:srgbClr val="000000"/>
              </a:buClr>
              <a:buFont typeface="Arial"/>
              <a:buChar char="•"/>
            </a:pPr>
            <a:r>
              <a:rPr lang="en-US" sz="1800" b="0" strike="noStrike" spc="-1">
                <a:solidFill>
                  <a:srgbClr val="000000"/>
                </a:solidFill>
                <a:latin typeface="Calibri"/>
              </a:rPr>
              <a:t>Fifth level</a:t>
            </a:r>
          </a:p>
        </p:txBody>
      </p:sp>
      <p:sp>
        <p:nvSpPr>
          <p:cNvPr id="42" name="PlaceHolder 2"/>
          <p:cNvSpPr>
            <a:spLocks noGrp="1"/>
          </p:cNvSpPr>
          <p:nvPr>
            <p:ph type="dt" idx="4"/>
          </p:nvPr>
        </p:nvSpPr>
        <p:spPr>
          <a:xfrm>
            <a:off x="838080" y="6356520"/>
            <a:ext cx="2742840" cy="364680"/>
          </a:xfrm>
          <a:prstGeom prst="rect">
            <a:avLst/>
          </a:prstGeom>
          <a:noFill/>
          <a:ln w="0">
            <a:noFill/>
          </a:ln>
        </p:spPr>
        <p:txBody>
          <a:bodyPr anchor="ctr">
            <a:noAutofit/>
          </a:bodyPr>
          <a:lstStyle>
            <a:lvl1pPr indent="0">
              <a:lnSpc>
                <a:spcPct val="100000"/>
              </a:lnSpc>
              <a:buNone/>
              <a:defRPr lang="en-US" sz="1200" b="0" strike="noStrike" spc="-1">
                <a:solidFill>
                  <a:srgbClr val="8B8B8B"/>
                </a:solidFill>
                <a:latin typeface="Calibri"/>
              </a:defRPr>
            </a:lvl1pPr>
          </a:lstStyle>
          <a:p>
            <a:pPr indent="0">
              <a:lnSpc>
                <a:spcPct val="100000"/>
              </a:lnSpc>
              <a:buNone/>
            </a:pPr>
            <a:r>
              <a:rPr lang="en-US" sz="1200" b="0" strike="noStrike" spc="-1">
                <a:solidFill>
                  <a:srgbClr val="8B8B8B"/>
                </a:solidFill>
                <a:latin typeface="Calibri"/>
              </a:rPr>
              <a:t>&lt;date/time&gt;</a:t>
            </a:r>
            <a:endParaRPr lang="en-US" sz="1200" b="0" strike="noStrike" spc="-1">
              <a:solidFill>
                <a:srgbClr val="000000"/>
              </a:solidFill>
              <a:latin typeface="Times New Roman"/>
            </a:endParaRPr>
          </a:p>
        </p:txBody>
      </p:sp>
      <p:sp>
        <p:nvSpPr>
          <p:cNvPr id="43" name="PlaceHolder 3"/>
          <p:cNvSpPr>
            <a:spLocks noGrp="1"/>
          </p:cNvSpPr>
          <p:nvPr>
            <p:ph type="ftr" idx="5"/>
          </p:nvPr>
        </p:nvSpPr>
        <p:spPr>
          <a:xfrm>
            <a:off x="4038480" y="6356520"/>
            <a:ext cx="4114440" cy="364680"/>
          </a:xfrm>
          <a:prstGeom prst="rect">
            <a:avLst/>
          </a:prstGeom>
          <a:noFill/>
          <a:ln w="0">
            <a:noFill/>
          </a:ln>
        </p:spPr>
        <p:txBody>
          <a:bodyPr anchor="ctr">
            <a:noAutofit/>
          </a:bodyPr>
          <a:lstStyle>
            <a:lvl1pPr indent="0" algn="ctr">
              <a:lnSpc>
                <a:spcPct val="100000"/>
              </a:lnSpc>
              <a:buNone/>
              <a:defRPr lang="en-US" sz="1200" b="0" strike="noStrike" spc="-1">
                <a:solidFill>
                  <a:srgbClr val="8B8B8B"/>
                </a:solidFill>
                <a:latin typeface="Calibri"/>
              </a:defRPr>
            </a:lvl1pPr>
          </a:lstStyle>
          <a:p>
            <a:pPr indent="0" algn="ctr">
              <a:lnSpc>
                <a:spcPct val="100000"/>
              </a:lnSpc>
              <a:buNone/>
            </a:pPr>
            <a:r>
              <a:rPr lang="en-US" sz="1200" b="0" strike="noStrike" spc="-1">
                <a:solidFill>
                  <a:srgbClr val="8B8B8B"/>
                </a:solidFill>
                <a:latin typeface="Calibri"/>
              </a:rPr>
              <a:t>&lt;footer&gt;</a:t>
            </a:r>
            <a:endParaRPr lang="en-US" sz="1200" b="0" strike="noStrike" spc="-1">
              <a:solidFill>
                <a:srgbClr val="000000"/>
              </a:solidFill>
              <a:latin typeface="Times New Roman"/>
            </a:endParaRPr>
          </a:p>
        </p:txBody>
      </p:sp>
      <p:sp>
        <p:nvSpPr>
          <p:cNvPr id="44" name="PlaceHolder 4"/>
          <p:cNvSpPr>
            <a:spLocks noGrp="1"/>
          </p:cNvSpPr>
          <p:nvPr>
            <p:ph type="sldNum" idx="6"/>
          </p:nvPr>
        </p:nvSpPr>
        <p:spPr>
          <a:xfrm>
            <a:off x="8610480" y="6356520"/>
            <a:ext cx="2742840" cy="364680"/>
          </a:xfrm>
          <a:prstGeom prst="rect">
            <a:avLst/>
          </a:prstGeom>
          <a:noFill/>
          <a:ln w="0">
            <a:noFill/>
          </a:ln>
        </p:spPr>
        <p:txBody>
          <a:bodyPr anchor="ctr">
            <a:noAutofit/>
          </a:bodyPr>
          <a:lstStyle>
            <a:lvl1pPr indent="0" algn="r">
              <a:lnSpc>
                <a:spcPct val="100000"/>
              </a:lnSpc>
              <a:buNone/>
              <a:defRPr lang="en-US" sz="1200" b="0" strike="noStrike" spc="-1">
                <a:solidFill>
                  <a:srgbClr val="8B8B8B"/>
                </a:solidFill>
                <a:latin typeface="Calibri"/>
              </a:defRPr>
            </a:lvl1pPr>
          </a:lstStyle>
          <a:p>
            <a:pPr indent="0" algn="r">
              <a:lnSpc>
                <a:spcPct val="100000"/>
              </a:lnSpc>
              <a:buNone/>
            </a:pPr>
            <a:fld id="{DB5DD72A-7D5E-4655-A19A-43E9695DE57D}" type="slidenum">
              <a:rPr lang="en-US" sz="1200" b="0" strike="noStrike" spc="-1">
                <a:solidFill>
                  <a:srgbClr val="8B8B8B"/>
                </a:solidFill>
                <a:latin typeface="Calibri"/>
              </a:rPr>
              <a:t>‹#›</a:t>
            </a:fld>
            <a:endParaRPr lang="en-US" sz="1200" b="0" strike="noStrike" spc="-1">
              <a:solidFill>
                <a:srgbClr val="000000"/>
              </a:solidFill>
              <a:latin typeface="Times New Roman"/>
            </a:endParaRPr>
          </a:p>
        </p:txBody>
      </p:sp>
      <p:sp>
        <p:nvSpPr>
          <p:cNvPr id="45" name="PlaceHolder 5"/>
          <p:cNvSpPr>
            <a:spLocks noGrp="1"/>
          </p:cNvSpPr>
          <p:nvPr>
            <p:ph type="title"/>
          </p:nvPr>
        </p:nvSpPr>
        <p:spPr>
          <a:xfrm>
            <a:off x="838080" y="365040"/>
            <a:ext cx="10515240" cy="1325160"/>
          </a:xfrm>
          <a:prstGeom prst="rect">
            <a:avLst/>
          </a:prstGeom>
          <a:noFill/>
          <a:ln w="0">
            <a:noFill/>
          </a:ln>
        </p:spPr>
        <p:txBody>
          <a:bodyPr anchor="ctr">
            <a:noAutofit/>
          </a:bodyPr>
          <a:lstStyle/>
          <a:p>
            <a:pPr indent="0">
              <a:lnSpc>
                <a:spcPct val="90000"/>
              </a:lnSpc>
              <a:buNone/>
            </a:pPr>
            <a:r>
              <a:rPr lang="en-US" sz="4400" b="0" strike="noStrike" spc="-1">
                <a:solidFill>
                  <a:srgbClr val="000000"/>
                </a:solidFill>
                <a:latin typeface="Calibri Light"/>
              </a:rPr>
              <a:t>Click to edit Master title style</a:t>
            </a:r>
            <a:endParaRPr lang="en-US" sz="44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esignlab.eng.rpi.edu/edn/projects/capstone-support-dev/wiki/Final_Design_Review"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hyperlink" Target="https://www.newcastle.edu.au/__data/assets/pdf_file/0009/333765/LD-Conclusions-LH.pdf" TargetMode="External"/><Relationship Id="rId3" Type="http://schemas.openxmlformats.org/officeDocument/2006/relationships/hyperlink" Target="https://slideuplift.com/blog/how-to-end-a-presentation-to-make-a-lasting-impression-9-techniques/" TargetMode="External"/><Relationship Id="rId7" Type="http://schemas.openxmlformats.org/officeDocument/2006/relationships/hyperlink" Target="https://www.cuyamaca.edu/student-support/tutoring-center/files/student-resources/how-to-write-a-good-conclusion.pdf" TargetMode="External"/><Relationship Id="rId12" Type="http://schemas.openxmlformats.org/officeDocument/2006/relationships/hyperlink" Target="https://www.linkedin.com/pulse/key-parameters-project-success-comprehensive-guide-preparationinfo-jb25c" TargetMode="External"/><Relationship Id="rId2" Type="http://schemas.openxmlformats.org/officeDocument/2006/relationships/hyperlink" Target="https://www.indeed.com/career-advice/career-development/how-to-conclude-a-presentation" TargetMode="External"/><Relationship Id="rId1" Type="http://schemas.openxmlformats.org/officeDocument/2006/relationships/slideLayout" Target="../slideLayouts/slideLayout13.xml"/><Relationship Id="rId6" Type="http://schemas.openxmlformats.org/officeDocument/2006/relationships/hyperlink" Target="https://www.youtube.com/watch?v=AL1xkeL3cRE" TargetMode="External"/><Relationship Id="rId11" Type="http://schemas.openxmlformats.org/officeDocument/2006/relationships/hyperlink" Target="https://writingcenter.unc.edu/tips-and-tools/conclusions/" TargetMode="External"/><Relationship Id="rId5" Type="http://schemas.openxmlformats.org/officeDocument/2006/relationships/hyperlink" Target="https://www.prezent.ai/blog/how-to-end-a-presentation" TargetMode="External"/><Relationship Id="rId10" Type="http://schemas.openxmlformats.org/officeDocument/2006/relationships/hyperlink" Target="https://writingcenter.fas.harvard.edu/conclusions" TargetMode="External"/><Relationship Id="rId4" Type="http://schemas.openxmlformats.org/officeDocument/2006/relationships/hyperlink" Target="https://thepresentationdesigner.co.uk/how-to-end-a-presentation/" TargetMode="External"/><Relationship Id="rId9" Type="http://schemas.openxmlformats.org/officeDocument/2006/relationships/hyperlink" Target="https://www.collaboard.app/blog/presentation-end"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1523880" y="794520"/>
            <a:ext cx="9143640" cy="1183320"/>
          </a:xfrm>
          <a:prstGeom prst="rect">
            <a:avLst/>
          </a:prstGeom>
          <a:noFill/>
          <a:ln w="0">
            <a:noFill/>
          </a:ln>
        </p:spPr>
        <p:txBody>
          <a:bodyPr anchor="b">
            <a:normAutofit/>
          </a:bodyPr>
          <a:lstStyle/>
          <a:p>
            <a:pPr indent="0" algn="ctr">
              <a:lnSpc>
                <a:spcPct val="90000"/>
              </a:lnSpc>
              <a:buNone/>
            </a:pPr>
            <a:r>
              <a:rPr lang="en-US" sz="6000" b="0" strike="noStrike" spc="-1">
                <a:solidFill>
                  <a:srgbClr val="000000"/>
                </a:solidFill>
                <a:latin typeface="Calibri Light"/>
              </a:rPr>
              <a:t>Project Name</a:t>
            </a:r>
            <a:endParaRPr lang="en-US" sz="6000" b="0" strike="noStrike" spc="-1">
              <a:solidFill>
                <a:srgbClr val="000000"/>
              </a:solidFill>
              <a:latin typeface="Calibri"/>
            </a:endParaRPr>
          </a:p>
        </p:txBody>
      </p:sp>
      <p:sp>
        <p:nvSpPr>
          <p:cNvPr id="89" name="PlaceHolder 2"/>
          <p:cNvSpPr>
            <a:spLocks noGrp="1"/>
          </p:cNvSpPr>
          <p:nvPr>
            <p:ph type="subTitle"/>
          </p:nvPr>
        </p:nvSpPr>
        <p:spPr>
          <a:xfrm>
            <a:off x="1523880" y="1999440"/>
            <a:ext cx="9143640" cy="1655280"/>
          </a:xfrm>
          <a:prstGeom prst="rect">
            <a:avLst/>
          </a:prstGeom>
          <a:noFill/>
          <a:ln w="0">
            <a:noFill/>
          </a:ln>
        </p:spPr>
        <p:txBody>
          <a:bodyPr anchor="t">
            <a:noAutofit/>
          </a:bodyPr>
          <a:lstStyle/>
          <a:p>
            <a:pPr indent="0" algn="ctr">
              <a:lnSpc>
                <a:spcPct val="90000"/>
              </a:lnSpc>
              <a:spcBef>
                <a:spcPts val="1001"/>
              </a:spcBef>
              <a:buNone/>
              <a:tabLst>
                <a:tab pos="0" algn="l"/>
              </a:tabLst>
            </a:pPr>
            <a:r>
              <a:rPr lang="en-US" sz="2400" b="0" strike="noStrike" spc="-1" dirty="0">
                <a:solidFill>
                  <a:srgbClr val="000000"/>
                </a:solidFill>
                <a:latin typeface="Calibri"/>
              </a:rPr>
              <a:t>Final Design Review Date: </a:t>
            </a:r>
            <a:r>
              <a:rPr lang="en-US" sz="2400" b="1" strike="noStrike" spc="-1" dirty="0">
                <a:solidFill>
                  <a:srgbClr val="000000"/>
                </a:solidFill>
                <a:latin typeface="Calibri"/>
              </a:rPr>
              <a:t>11/15/2023</a:t>
            </a:r>
            <a:endParaRPr lang="en-US" sz="2400" b="0" strike="noStrike" spc="-1" dirty="0">
              <a:solidFill>
                <a:srgbClr val="000000"/>
              </a:solidFill>
              <a:latin typeface="Arial"/>
            </a:endParaRPr>
          </a:p>
          <a:p>
            <a:pPr indent="0" algn="ctr">
              <a:lnSpc>
                <a:spcPct val="90000"/>
              </a:lnSpc>
              <a:spcBef>
                <a:spcPts val="1001"/>
              </a:spcBef>
              <a:buNone/>
              <a:tabLst>
                <a:tab pos="0" algn="l"/>
              </a:tabLst>
            </a:pPr>
            <a:r>
              <a:rPr lang="en-US" sz="2400" b="0" i="1" strike="noStrike" spc="-1" dirty="0">
                <a:solidFill>
                  <a:srgbClr val="000000"/>
                </a:solidFill>
                <a:latin typeface="Calibri"/>
              </a:rPr>
              <a:t>Team members:</a:t>
            </a:r>
            <a:endParaRPr lang="en-US" sz="24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spcBef>
                <a:spcPts val="1001"/>
              </a:spcBef>
              <a:buNone/>
              <a:tabLst>
                <a:tab pos="0" algn="l"/>
              </a:tabLst>
            </a:pPr>
            <a:endParaRPr lang="en-US" sz="1400" b="0" strike="noStrike" spc="-1" dirty="0">
              <a:solidFill>
                <a:srgbClr val="000000"/>
              </a:solidFill>
              <a:latin typeface="Arial"/>
            </a:endParaRPr>
          </a:p>
          <a:p>
            <a:pPr indent="0" algn="ctr">
              <a:lnSpc>
                <a:spcPct val="90000"/>
              </a:lnSpc>
              <a:spcBef>
                <a:spcPts val="1001"/>
              </a:spcBef>
              <a:buNone/>
              <a:tabLst>
                <a:tab pos="0" algn="l"/>
              </a:tabLst>
            </a:pPr>
            <a:r>
              <a:rPr lang="en-US" sz="1400" b="0" strike="noStrike" spc="-1" dirty="0">
                <a:solidFill>
                  <a:srgbClr val="000000"/>
                </a:solidFill>
                <a:latin typeface="Calibri"/>
              </a:rPr>
              <a:t>Sponsor Mentors: (name)</a:t>
            </a:r>
            <a:endParaRPr lang="en-US" sz="1400" b="0" strike="noStrike" spc="-1" dirty="0">
              <a:solidFill>
                <a:srgbClr val="000000"/>
              </a:solidFill>
              <a:latin typeface="Arial"/>
            </a:endParaRPr>
          </a:p>
          <a:p>
            <a:pPr indent="0" algn="ctr">
              <a:lnSpc>
                <a:spcPct val="90000"/>
              </a:lnSpc>
              <a:spcBef>
                <a:spcPts val="1001"/>
              </a:spcBef>
              <a:buNone/>
              <a:tabLst>
                <a:tab pos="0" algn="l"/>
              </a:tabLst>
            </a:pPr>
            <a:r>
              <a:rPr lang="en-US" sz="1400" b="0" strike="noStrike" spc="-1" dirty="0">
                <a:solidFill>
                  <a:srgbClr val="000000"/>
                </a:solidFill>
                <a:latin typeface="Calibri"/>
              </a:rPr>
              <a:t>Project Engineer: (name) </a:t>
            </a:r>
            <a:endParaRPr lang="en-US" sz="1400" b="0" strike="noStrike" spc="-1" dirty="0">
              <a:solidFill>
                <a:srgbClr val="000000"/>
              </a:solidFill>
              <a:latin typeface="Arial"/>
            </a:endParaRPr>
          </a:p>
          <a:p>
            <a:pPr indent="0" algn="ctr">
              <a:lnSpc>
                <a:spcPct val="90000"/>
              </a:lnSpc>
              <a:spcBef>
                <a:spcPts val="1001"/>
              </a:spcBef>
              <a:buNone/>
              <a:tabLst>
                <a:tab pos="0" algn="l"/>
              </a:tabLst>
            </a:pPr>
            <a:r>
              <a:rPr lang="en-US" sz="1400" b="0" strike="noStrike" spc="-1" dirty="0">
                <a:solidFill>
                  <a:srgbClr val="000000"/>
                </a:solidFill>
                <a:latin typeface="Calibri"/>
              </a:rPr>
              <a:t>Chief Engineer: (name)</a:t>
            </a:r>
            <a:endParaRPr lang="en-US" sz="1400" b="0" strike="noStrike" spc="-1" dirty="0">
              <a:solidFill>
                <a:srgbClr val="000000"/>
              </a:solidFill>
              <a:latin typeface="Arial"/>
            </a:endParaRPr>
          </a:p>
        </p:txBody>
      </p:sp>
      <p:sp>
        <p:nvSpPr>
          <p:cNvPr id="4" name="TextBox 3">
            <a:extLst>
              <a:ext uri="{FF2B5EF4-FFF2-40B4-BE49-F238E27FC236}">
                <a16:creationId xmlns:a16="http://schemas.microsoft.com/office/drawing/2014/main" id="{76CCF428-92F2-CA6D-8C6A-B8B9AB1120FF}"/>
              </a:ext>
            </a:extLst>
          </p:cNvPr>
          <p:cNvSpPr txBox="1"/>
          <p:nvPr/>
        </p:nvSpPr>
        <p:spPr>
          <a:xfrm>
            <a:off x="223298" y="5517022"/>
            <a:ext cx="4085812" cy="800219"/>
          </a:xfrm>
          <a:prstGeom prst="rect">
            <a:avLst/>
          </a:prstGeom>
          <a:noFill/>
          <a:ln w="57150">
            <a:solidFill>
              <a:srgbClr val="FF0000"/>
            </a:solidFill>
          </a:ln>
        </p:spPr>
        <p:txBody>
          <a:bodyPr wrap="square" rtlCol="0">
            <a:spAutoFit/>
          </a:bodyPr>
          <a:lstStyle/>
          <a:p>
            <a:r>
              <a:rPr lang="en-US" dirty="0"/>
              <a:t>Instructions Wiki page</a:t>
            </a:r>
          </a:p>
          <a:p>
            <a:r>
              <a:rPr lang="en-US" sz="1400" dirty="0">
                <a:hlinkClick r:id="rId3"/>
              </a:rPr>
              <a:t>https://designlab.eng.rpi.edu/edn/projects/capstone-support-dev/wiki/Final_Design_Review</a:t>
            </a:r>
            <a:r>
              <a:rPr lang="en-US" sz="1400" dirty="0"/>
              <a:t>  </a:t>
            </a:r>
          </a:p>
        </p:txBody>
      </p:sp>
      <p:sp>
        <p:nvSpPr>
          <p:cNvPr id="5" name="TextBox 4">
            <a:extLst>
              <a:ext uri="{FF2B5EF4-FFF2-40B4-BE49-F238E27FC236}">
                <a16:creationId xmlns:a16="http://schemas.microsoft.com/office/drawing/2014/main" id="{A5F83453-337B-5B47-DEA6-6FCD89C13E76}"/>
              </a:ext>
            </a:extLst>
          </p:cNvPr>
          <p:cNvSpPr txBox="1"/>
          <p:nvPr/>
        </p:nvSpPr>
        <p:spPr>
          <a:xfrm>
            <a:off x="119374" y="2753218"/>
            <a:ext cx="4004573" cy="923330"/>
          </a:xfrm>
          <a:prstGeom prst="rect">
            <a:avLst/>
          </a:prstGeom>
          <a:noFill/>
          <a:ln w="57150">
            <a:solidFill>
              <a:srgbClr val="FF0000"/>
            </a:solidFill>
          </a:ln>
        </p:spPr>
        <p:txBody>
          <a:bodyPr wrap="square" rtlCol="0">
            <a:spAutoFit/>
          </a:bodyPr>
          <a:lstStyle/>
          <a:p>
            <a:r>
              <a:rPr lang="en-US" dirty="0">
                <a:solidFill>
                  <a:schemeClr val="accent1"/>
                </a:solidFill>
              </a:rPr>
              <a:t>BEFORE presenting, delete text boxes and ALL instructions (in blue text) throughout this document</a:t>
            </a:r>
            <a:endParaRPr lang="en-US" sz="1400" dirty="0">
              <a:solidFill>
                <a:schemeClr val="accen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D81EF-D400-C63A-7527-3383A428EF07}"/>
            </a:ext>
          </a:extLst>
        </p:cNvPr>
        <p:cNvGrpSpPr/>
        <p:nvPr/>
      </p:nvGrpSpPr>
      <p:grpSpPr>
        <a:xfrm>
          <a:off x="0" y="0"/>
          <a:ext cx="0" cy="0"/>
          <a:chOff x="0" y="0"/>
          <a:chExt cx="0" cy="0"/>
        </a:xfrm>
      </p:grpSpPr>
      <p:sp>
        <p:nvSpPr>
          <p:cNvPr id="106" name="PlaceHolder 1">
            <a:extLst>
              <a:ext uri="{FF2B5EF4-FFF2-40B4-BE49-F238E27FC236}">
                <a16:creationId xmlns:a16="http://schemas.microsoft.com/office/drawing/2014/main" id="{AC60A532-4EEC-F023-730D-A58A87591017}"/>
              </a:ext>
            </a:extLst>
          </p:cNvPr>
          <p:cNvSpPr>
            <a:spLocks noGrp="1"/>
          </p:cNvSpPr>
          <p:nvPr>
            <p:ph type="title"/>
          </p:nvPr>
        </p:nvSpPr>
        <p:spPr>
          <a:xfrm>
            <a:off x="838080" y="365040"/>
            <a:ext cx="10515240" cy="1325160"/>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Open Issues</a:t>
            </a:r>
            <a:endParaRPr lang="en-US" sz="4400" b="0" strike="noStrike" spc="-1" dirty="0">
              <a:solidFill>
                <a:srgbClr val="000000"/>
              </a:solidFill>
              <a:latin typeface="Calibri"/>
            </a:endParaRPr>
          </a:p>
        </p:txBody>
      </p:sp>
      <p:sp>
        <p:nvSpPr>
          <p:cNvPr id="107" name="PlaceHolder 2">
            <a:extLst>
              <a:ext uri="{FF2B5EF4-FFF2-40B4-BE49-F238E27FC236}">
                <a16:creationId xmlns:a16="http://schemas.microsoft.com/office/drawing/2014/main" id="{C0271869-3C1A-3E2A-709E-A435AD419C11}"/>
              </a:ext>
            </a:extLst>
          </p:cNvPr>
          <p:cNvSpPr>
            <a:spLocks noGrp="1"/>
          </p:cNvSpPr>
          <p:nvPr>
            <p:ph/>
          </p:nvPr>
        </p:nvSpPr>
        <p:spPr>
          <a:xfrm>
            <a:off x="838080" y="1407695"/>
            <a:ext cx="10515240" cy="4768825"/>
          </a:xfrm>
          <a:prstGeom prst="rect">
            <a:avLst/>
          </a:prstGeom>
          <a:noFill/>
          <a:ln w="0">
            <a:noFill/>
          </a:ln>
        </p:spPr>
        <p:txBody>
          <a:bodyPr anchor="t">
            <a:noAutofit/>
          </a:bodyPr>
          <a:lstStyle/>
          <a:p>
            <a:pPr marL="457200" lvl="1" indent="0">
              <a:buNone/>
            </a:pPr>
            <a:r>
              <a:rPr lang="en-US" dirty="0">
                <a:solidFill>
                  <a:schemeClr val="accent1"/>
                </a:solidFill>
              </a:rPr>
              <a:t>Provide a high-level view of:</a:t>
            </a:r>
          </a:p>
          <a:p>
            <a:pPr lvl="2"/>
            <a:r>
              <a:rPr lang="en-US" sz="2400" dirty="0">
                <a:solidFill>
                  <a:schemeClr val="accent1"/>
                </a:solidFill>
              </a:rPr>
              <a:t>Work planned but not started </a:t>
            </a:r>
          </a:p>
          <a:p>
            <a:pPr lvl="2"/>
            <a:r>
              <a:rPr lang="en-US" sz="2400" dirty="0">
                <a:solidFill>
                  <a:schemeClr val="accent1"/>
                </a:solidFill>
              </a:rPr>
              <a:t>Work started but not completed</a:t>
            </a:r>
          </a:p>
          <a:p>
            <a:pPr lvl="2"/>
            <a:r>
              <a:rPr lang="en-US" sz="2400" dirty="0">
                <a:solidFill>
                  <a:schemeClr val="accent1"/>
                </a:solidFill>
              </a:rPr>
              <a:t>Work completed but not tested </a:t>
            </a:r>
          </a:p>
          <a:p>
            <a:pPr lvl="2"/>
            <a:r>
              <a:rPr lang="en-US" sz="2400" dirty="0">
                <a:solidFill>
                  <a:schemeClr val="accent1"/>
                </a:solidFill>
              </a:rPr>
              <a:t>Work tested but did not work as expected</a:t>
            </a:r>
          </a:p>
          <a:p>
            <a:pPr lvl="1"/>
            <a:endParaRPr lang="en-US" dirty="0">
              <a:solidFill>
                <a:schemeClr val="accent1"/>
              </a:solidFill>
            </a:endParaRPr>
          </a:p>
          <a:p>
            <a:pPr indent="0">
              <a:lnSpc>
                <a:spcPct val="90000"/>
              </a:lnSpc>
              <a:spcBef>
                <a:spcPts val="1417"/>
              </a:spcBef>
              <a:buNone/>
            </a:pPr>
            <a:endParaRPr lang="en-US" sz="2800" b="0" strike="noStrike" spc="-1" dirty="0">
              <a:solidFill>
                <a:srgbClr val="000000"/>
              </a:solidFill>
              <a:latin typeface="Calibri"/>
            </a:endParaRPr>
          </a:p>
        </p:txBody>
      </p:sp>
      <p:sp>
        <p:nvSpPr>
          <p:cNvPr id="4" name="PlaceHolder 3">
            <a:extLst>
              <a:ext uri="{FF2B5EF4-FFF2-40B4-BE49-F238E27FC236}">
                <a16:creationId xmlns:a16="http://schemas.microsoft.com/office/drawing/2014/main" id="{F814FDE4-2E6B-5AF9-DCF3-386FF562665D}"/>
              </a:ext>
            </a:extLst>
          </p:cNvPr>
          <p:cNvSpPr>
            <a:spLocks noGrp="1"/>
          </p:cNvSpPr>
          <p:nvPr>
            <p:ph type="ftr" idx="5"/>
          </p:nvPr>
        </p:nvSpPr>
        <p:spPr/>
        <p:txBody>
          <a:bodyPr/>
          <a:lstStyle/>
          <a:p>
            <a:r>
              <a:t>Project Name (change in Header &amp; Footer and check “apply to all”)</a:t>
            </a:r>
          </a:p>
        </p:txBody>
      </p:sp>
      <p:sp>
        <p:nvSpPr>
          <p:cNvPr id="5" name="PlaceHolder 4">
            <a:extLst>
              <a:ext uri="{FF2B5EF4-FFF2-40B4-BE49-F238E27FC236}">
                <a16:creationId xmlns:a16="http://schemas.microsoft.com/office/drawing/2014/main" id="{1B4953B7-F5C1-F412-B62E-2789A0050D62}"/>
              </a:ext>
            </a:extLst>
          </p:cNvPr>
          <p:cNvSpPr>
            <a:spLocks noGrp="1"/>
          </p:cNvSpPr>
          <p:nvPr>
            <p:ph type="sldNum" idx="6"/>
          </p:nvPr>
        </p:nvSpPr>
        <p:spPr/>
        <p:txBody>
          <a:bodyPr/>
          <a:lstStyle/>
          <a:p>
            <a:fld id="{73C8E04A-F830-4D0E-A329-AF1E0DF168C1}" type="slidenum">
              <a:rPr/>
              <a:t>10</a:t>
            </a:fld>
            <a:endParaRPr/>
          </a:p>
        </p:txBody>
      </p:sp>
      <p:sp>
        <p:nvSpPr>
          <p:cNvPr id="6" name="PlaceHolder 5">
            <a:extLst>
              <a:ext uri="{FF2B5EF4-FFF2-40B4-BE49-F238E27FC236}">
                <a16:creationId xmlns:a16="http://schemas.microsoft.com/office/drawing/2014/main" id="{09754BCB-DE02-21CE-512C-2F2E659B02E5}"/>
              </a:ext>
            </a:extLst>
          </p:cNvPr>
          <p:cNvSpPr>
            <a:spLocks noGrp="1"/>
          </p:cNvSpPr>
          <p:nvPr>
            <p:ph type="dt" idx="4"/>
          </p:nvPr>
        </p:nvSpPr>
        <p:spPr/>
        <p:txBody>
          <a:bodyPr/>
          <a:lstStyle/>
          <a:p>
            <a:fld id="{7B153D00-8FC8-410B-9603-157359F1D72A}" type="datetime1">
              <a:rPr lang="en-US"/>
              <a:t>6/18/2026</a:t>
            </a:fld>
            <a:endParaRPr lang="en-US"/>
          </a:p>
        </p:txBody>
      </p:sp>
      <p:sp>
        <p:nvSpPr>
          <p:cNvPr id="2" name="TextBox 1">
            <a:extLst>
              <a:ext uri="{FF2B5EF4-FFF2-40B4-BE49-F238E27FC236}">
                <a16:creationId xmlns:a16="http://schemas.microsoft.com/office/drawing/2014/main" id="{B232DDDC-73E0-C5B0-D89F-CD0A1C547F15}"/>
              </a:ext>
            </a:extLst>
          </p:cNvPr>
          <p:cNvSpPr txBox="1"/>
          <p:nvPr/>
        </p:nvSpPr>
        <p:spPr>
          <a:xfrm>
            <a:off x="1979341" y="5029201"/>
            <a:ext cx="8681225" cy="646331"/>
          </a:xfrm>
          <a:prstGeom prst="rect">
            <a:avLst/>
          </a:prstGeom>
          <a:noFill/>
          <a:ln w="38100">
            <a:solidFill>
              <a:schemeClr val="tx1"/>
            </a:solidFill>
          </a:ln>
        </p:spPr>
        <p:txBody>
          <a:bodyPr wrap="square" rtlCol="0">
            <a:spAutoFit/>
          </a:bodyPr>
          <a:lstStyle/>
          <a:p>
            <a:pPr algn="ctr"/>
            <a:r>
              <a:rPr lang="en-US" dirty="0">
                <a:solidFill>
                  <a:schemeClr val="accent1"/>
                </a:solidFill>
              </a:rPr>
              <a:t>Be honest. Client or next team will be VERY unhappy and confused,</a:t>
            </a:r>
          </a:p>
          <a:p>
            <a:pPr algn="ctr"/>
            <a:r>
              <a:rPr lang="en-US" dirty="0">
                <a:solidFill>
                  <a:schemeClr val="accent1"/>
                </a:solidFill>
              </a:rPr>
              <a:t> when they are unable to reproduce your claimed results.</a:t>
            </a:r>
            <a:endParaRPr lang="en-US" dirty="0"/>
          </a:p>
        </p:txBody>
      </p:sp>
    </p:spTree>
    <p:extLst>
      <p:ext uri="{BB962C8B-B14F-4D97-AF65-F5344CB8AC3E}">
        <p14:creationId xmlns:p14="http://schemas.microsoft.com/office/powerpoint/2010/main" val="116662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PlaceHolder 1"/>
          <p:cNvSpPr>
            <a:spLocks noGrp="1"/>
          </p:cNvSpPr>
          <p:nvPr>
            <p:ph type="title"/>
          </p:nvPr>
        </p:nvSpPr>
        <p:spPr>
          <a:xfrm>
            <a:off x="838080" y="365040"/>
            <a:ext cx="10515240" cy="838592"/>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Conclusions</a:t>
            </a:r>
            <a:endParaRPr lang="en-US" sz="4400" b="0" strike="noStrike" spc="-1" dirty="0">
              <a:solidFill>
                <a:srgbClr val="000000"/>
              </a:solidFill>
              <a:latin typeface="Calibri"/>
            </a:endParaRPr>
          </a:p>
        </p:txBody>
      </p:sp>
      <p:sp>
        <p:nvSpPr>
          <p:cNvPr id="109" name="PlaceHolder 2"/>
          <p:cNvSpPr>
            <a:spLocks noGrp="1"/>
          </p:cNvSpPr>
          <p:nvPr>
            <p:ph/>
          </p:nvPr>
        </p:nvSpPr>
        <p:spPr>
          <a:xfrm>
            <a:off x="838080" y="1544444"/>
            <a:ext cx="10515240" cy="4281000"/>
          </a:xfrm>
          <a:prstGeom prst="rect">
            <a:avLst/>
          </a:prstGeom>
          <a:noFill/>
          <a:ln w="0">
            <a:noFill/>
          </a:ln>
        </p:spPr>
        <p:txBody>
          <a:bodyPr anchor="t">
            <a:noAutofit/>
          </a:bodyPr>
          <a:lstStyle/>
          <a:p>
            <a:r>
              <a:rPr lang="en-US" sz="1800" dirty="0"/>
              <a:t>summarize your </a:t>
            </a:r>
            <a:r>
              <a:rPr lang="en-US" sz="1800" b="1" dirty="0"/>
              <a:t>3 key takeaways</a:t>
            </a:r>
            <a:r>
              <a:rPr lang="en-US" sz="1800" dirty="0"/>
              <a:t>, state </a:t>
            </a:r>
            <a:r>
              <a:rPr lang="en-US" sz="1800" b="1" dirty="0"/>
              <a:t>lessons learned</a:t>
            </a:r>
            <a:r>
              <a:rPr lang="en-US" sz="1800" dirty="0"/>
              <a:t>, and provide a clear </a:t>
            </a:r>
            <a:r>
              <a:rPr lang="en-US" sz="1800" b="1" dirty="0"/>
              <a:t>call to action</a:t>
            </a:r>
            <a:r>
              <a:rPr lang="en-US" sz="1800" dirty="0"/>
              <a:t> (what to do next). Avoid introducing new information or an abrupt "Any Questions?" slide. Instead, offer a closing statement and leave your contact info visible. [</a:t>
            </a:r>
            <a:r>
              <a:rPr lang="en-US" sz="1800" dirty="0">
                <a:hlinkClick r:id="rId2"/>
              </a:rPr>
              <a:t>1</a:t>
            </a:r>
            <a:r>
              <a:rPr lang="en-US" sz="1800" dirty="0"/>
              <a:t>, </a:t>
            </a:r>
            <a:r>
              <a:rPr lang="en-US" sz="1800" dirty="0">
                <a:hlinkClick r:id="rId3"/>
              </a:rPr>
              <a:t>2</a:t>
            </a:r>
            <a:r>
              <a:rPr lang="en-US" sz="1800" dirty="0"/>
              <a:t>, </a:t>
            </a:r>
            <a:r>
              <a:rPr lang="en-US" sz="1800" dirty="0">
                <a:hlinkClick r:id="rId4"/>
              </a:rPr>
              <a:t>3</a:t>
            </a:r>
            <a:r>
              <a:rPr lang="en-US" sz="1800" dirty="0"/>
              <a:t>, </a:t>
            </a:r>
            <a:r>
              <a:rPr lang="en-US" sz="1800" dirty="0">
                <a:hlinkClick r:id="rId5"/>
              </a:rPr>
              <a:t>4</a:t>
            </a:r>
            <a:r>
              <a:rPr lang="en-US" sz="1800" dirty="0"/>
              <a:t>, </a:t>
            </a:r>
            <a:r>
              <a:rPr lang="en-US" sz="1800" dirty="0">
                <a:hlinkClick r:id="rId6"/>
              </a:rPr>
              <a:t>5</a:t>
            </a:r>
            <a:r>
              <a:rPr lang="en-US" sz="1800" dirty="0"/>
              <a:t>]</a:t>
            </a:r>
          </a:p>
          <a:p>
            <a:r>
              <a:rPr lang="en-US" sz="1800" b="1" dirty="0"/>
              <a:t>Step-by-Step Instructions</a:t>
            </a:r>
          </a:p>
          <a:p>
            <a:r>
              <a:rPr lang="en-US" sz="1800" b="1" dirty="0"/>
              <a:t>Restate the Core Objective:</a:t>
            </a:r>
            <a:r>
              <a:rPr lang="en-US" sz="1800" dirty="0"/>
              <a:t> Remind the audience of the project's primary goal in a single sentence to ensure they know you accomplished what you set out to do. [</a:t>
            </a:r>
            <a:r>
              <a:rPr lang="en-US" sz="1800" dirty="0">
                <a:hlinkClick r:id="rId7"/>
              </a:rPr>
              <a:t>1</a:t>
            </a:r>
            <a:r>
              <a:rPr lang="en-US" sz="1800" dirty="0"/>
              <a:t>, </a:t>
            </a:r>
            <a:r>
              <a:rPr lang="en-US" sz="1800" dirty="0">
                <a:hlinkClick r:id="rId8"/>
              </a:rPr>
              <a:t>2</a:t>
            </a:r>
            <a:r>
              <a:rPr lang="en-US" sz="1800" dirty="0"/>
              <a:t>]</a:t>
            </a:r>
          </a:p>
          <a:p>
            <a:r>
              <a:rPr lang="en-US" sz="1800" b="1" dirty="0"/>
              <a:t>Summarize Key Findings:</a:t>
            </a:r>
            <a:r>
              <a:rPr lang="en-US" sz="1800" dirty="0"/>
              <a:t> Highlight 2 to 3 major results, deliverables, or insights. Use a bulleted format or a clear graphical layout so the data is scannable. [</a:t>
            </a:r>
            <a:r>
              <a:rPr lang="en-US" sz="1800" dirty="0">
                <a:hlinkClick r:id="rId3"/>
              </a:rPr>
              <a:t>1</a:t>
            </a:r>
            <a:r>
              <a:rPr lang="en-US" sz="1800" dirty="0"/>
              <a:t>, </a:t>
            </a:r>
            <a:r>
              <a:rPr lang="en-US" sz="1800" dirty="0">
                <a:hlinkClick r:id="rId9"/>
              </a:rPr>
              <a:t>2</a:t>
            </a:r>
            <a:r>
              <a:rPr lang="en-US" sz="1800" dirty="0"/>
              <a:t>, </a:t>
            </a:r>
            <a:r>
              <a:rPr lang="en-US" sz="1800" dirty="0">
                <a:hlinkClick r:id="rId4"/>
              </a:rPr>
              <a:t>3</a:t>
            </a:r>
            <a:r>
              <a:rPr lang="en-US" sz="1800" dirty="0"/>
              <a:t>]</a:t>
            </a:r>
          </a:p>
          <a:p>
            <a:r>
              <a:rPr lang="en-US" sz="1800" b="1" dirty="0"/>
              <a:t>State the Value and Impact:</a:t>
            </a:r>
            <a:r>
              <a:rPr lang="en-US" sz="1800" dirty="0"/>
              <a:t> Answer the "So What?" question. Explain how the project's results will improve a business, solve a problem, or save resources. [</a:t>
            </a:r>
            <a:r>
              <a:rPr lang="en-US" sz="1800" dirty="0">
                <a:hlinkClick r:id="rId10"/>
              </a:rPr>
              <a:t>1</a:t>
            </a:r>
            <a:r>
              <a:rPr lang="en-US" sz="1800" dirty="0"/>
              <a:t>, </a:t>
            </a:r>
            <a:r>
              <a:rPr lang="en-US" sz="1800" dirty="0">
                <a:hlinkClick r:id="rId11"/>
              </a:rPr>
              <a:t>2</a:t>
            </a:r>
            <a:r>
              <a:rPr lang="en-US" sz="1800" dirty="0"/>
              <a:t>, </a:t>
            </a:r>
            <a:r>
              <a:rPr lang="en-US" sz="1800" dirty="0">
                <a:hlinkClick r:id="rId7"/>
              </a:rPr>
              <a:t>3</a:t>
            </a:r>
            <a:r>
              <a:rPr lang="en-US" sz="1800" dirty="0"/>
              <a:t>, </a:t>
            </a:r>
            <a:r>
              <a:rPr lang="en-US" sz="1800" dirty="0">
                <a:hlinkClick r:id="rId12"/>
              </a:rPr>
              <a:t>4</a:t>
            </a:r>
            <a:r>
              <a:rPr lang="en-US" sz="1800" dirty="0"/>
              <a:t>]</a:t>
            </a:r>
          </a:p>
        </p:txBody>
      </p:sp>
      <p:sp>
        <p:nvSpPr>
          <p:cNvPr id="4" name="PlaceHolder 3"/>
          <p:cNvSpPr>
            <a:spLocks noGrp="1"/>
          </p:cNvSpPr>
          <p:nvPr>
            <p:ph type="ftr" idx="5"/>
          </p:nvPr>
        </p:nvSpPr>
        <p:spPr/>
        <p:txBody>
          <a:bodyPr/>
          <a:lstStyle/>
          <a:p>
            <a:r>
              <a:t>Project Name (change in Header &amp; Footer and check “apply to all”)</a:t>
            </a:r>
          </a:p>
        </p:txBody>
      </p:sp>
      <p:sp>
        <p:nvSpPr>
          <p:cNvPr id="5" name="PlaceHolder 4"/>
          <p:cNvSpPr>
            <a:spLocks noGrp="1"/>
          </p:cNvSpPr>
          <p:nvPr>
            <p:ph type="sldNum" idx="6"/>
          </p:nvPr>
        </p:nvSpPr>
        <p:spPr/>
        <p:txBody>
          <a:bodyPr/>
          <a:lstStyle/>
          <a:p>
            <a:fld id="{32C83B3C-6EFA-4B1F-A66E-D0A006E7AE5B}" type="slidenum">
              <a:rPr/>
              <a:t>11</a:t>
            </a:fld>
            <a:endParaRPr/>
          </a:p>
        </p:txBody>
      </p:sp>
      <p:sp>
        <p:nvSpPr>
          <p:cNvPr id="6" name="PlaceHolder 5"/>
          <p:cNvSpPr>
            <a:spLocks noGrp="1"/>
          </p:cNvSpPr>
          <p:nvPr>
            <p:ph type="dt" idx="4"/>
          </p:nvPr>
        </p:nvSpPr>
        <p:spPr/>
        <p:txBody>
          <a:bodyPr/>
          <a:lstStyle/>
          <a:p>
            <a:fld id="{122714AD-904A-4047-B91B-325079DBBBC4}" type="datetime1">
              <a:rPr lang="en-US"/>
              <a:t>6/18/2026</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D35DC-6B2A-CBAD-C7CD-F07269A3C8CD}"/>
            </a:ext>
          </a:extLst>
        </p:cNvPr>
        <p:cNvGrpSpPr/>
        <p:nvPr/>
      </p:nvGrpSpPr>
      <p:grpSpPr>
        <a:xfrm>
          <a:off x="0" y="0"/>
          <a:ext cx="0" cy="0"/>
          <a:chOff x="0" y="0"/>
          <a:chExt cx="0" cy="0"/>
        </a:xfrm>
      </p:grpSpPr>
      <p:sp>
        <p:nvSpPr>
          <p:cNvPr id="108" name="PlaceHolder 1">
            <a:extLst>
              <a:ext uri="{FF2B5EF4-FFF2-40B4-BE49-F238E27FC236}">
                <a16:creationId xmlns:a16="http://schemas.microsoft.com/office/drawing/2014/main" id="{4CBA1B48-6C80-3704-479D-2493D20669BE}"/>
              </a:ext>
            </a:extLst>
          </p:cNvPr>
          <p:cNvSpPr>
            <a:spLocks noGrp="1"/>
          </p:cNvSpPr>
          <p:nvPr>
            <p:ph type="title"/>
          </p:nvPr>
        </p:nvSpPr>
        <p:spPr>
          <a:xfrm>
            <a:off x="838080" y="365040"/>
            <a:ext cx="10515240" cy="838592"/>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Recommendations</a:t>
            </a:r>
            <a:endParaRPr lang="en-US" sz="4400" b="0" strike="noStrike" spc="-1" dirty="0">
              <a:solidFill>
                <a:srgbClr val="000000"/>
              </a:solidFill>
              <a:latin typeface="Calibri"/>
            </a:endParaRPr>
          </a:p>
        </p:txBody>
      </p:sp>
      <p:sp>
        <p:nvSpPr>
          <p:cNvPr id="109" name="PlaceHolder 2">
            <a:extLst>
              <a:ext uri="{FF2B5EF4-FFF2-40B4-BE49-F238E27FC236}">
                <a16:creationId xmlns:a16="http://schemas.microsoft.com/office/drawing/2014/main" id="{6B409549-1FB3-B48D-52DF-2711699C56FD}"/>
              </a:ext>
            </a:extLst>
          </p:cNvPr>
          <p:cNvSpPr>
            <a:spLocks noGrp="1"/>
          </p:cNvSpPr>
          <p:nvPr>
            <p:ph/>
          </p:nvPr>
        </p:nvSpPr>
        <p:spPr>
          <a:xfrm>
            <a:off x="838080" y="1371600"/>
            <a:ext cx="10515240" cy="4453844"/>
          </a:xfrm>
          <a:prstGeom prst="rect">
            <a:avLst/>
          </a:prstGeom>
          <a:noFill/>
          <a:ln w="0">
            <a:noFill/>
          </a:ln>
        </p:spPr>
        <p:txBody>
          <a:bodyPr anchor="t">
            <a:noAutofit/>
          </a:bodyPr>
          <a:lstStyle/>
          <a:p>
            <a:pPr marL="685800" indent="-457200">
              <a:spcBef>
                <a:spcPts val="1417"/>
              </a:spcBef>
            </a:pPr>
            <a:r>
              <a:rPr lang="en-US" sz="2400" dirty="0">
                <a:solidFill>
                  <a:schemeClr val="accent1"/>
                </a:solidFill>
              </a:rPr>
              <a:t>Focus on high level items that the Client should leverage for their future work by themselves or perhaps for another Capstone team. </a:t>
            </a:r>
          </a:p>
          <a:p>
            <a:pPr marL="685800" indent="-457200">
              <a:spcBef>
                <a:spcPts val="1417"/>
              </a:spcBef>
            </a:pPr>
            <a:r>
              <a:rPr lang="en-US" sz="2400" dirty="0">
                <a:solidFill>
                  <a:schemeClr val="accent1"/>
                </a:solidFill>
              </a:rPr>
              <a:t>Use the SMART approach and make sure the items are actionable. For example, it would be tempting for software projects to indicate "fix bugs" but it can be safely assumed that if the work is continued, any important bugs would automatically be addressed.</a:t>
            </a:r>
          </a:p>
          <a:p>
            <a:pPr marL="685800" indent="-457200">
              <a:spcBef>
                <a:spcPts val="1417"/>
              </a:spcBef>
            </a:pPr>
            <a:r>
              <a:rPr lang="en-US" sz="2400" dirty="0">
                <a:solidFill>
                  <a:schemeClr val="accent1"/>
                </a:solidFill>
              </a:rPr>
              <a:t>Focus on new or extended functionality, alternative solutions that should be explored, design improvements that might yield better results, etc.</a:t>
            </a:r>
          </a:p>
        </p:txBody>
      </p:sp>
      <p:sp>
        <p:nvSpPr>
          <p:cNvPr id="4" name="PlaceHolder 3">
            <a:extLst>
              <a:ext uri="{FF2B5EF4-FFF2-40B4-BE49-F238E27FC236}">
                <a16:creationId xmlns:a16="http://schemas.microsoft.com/office/drawing/2014/main" id="{E43E8C5A-4441-0F9C-7D49-9D8D690A8D84}"/>
              </a:ext>
            </a:extLst>
          </p:cNvPr>
          <p:cNvSpPr>
            <a:spLocks noGrp="1"/>
          </p:cNvSpPr>
          <p:nvPr>
            <p:ph type="ftr" idx="5"/>
          </p:nvPr>
        </p:nvSpPr>
        <p:spPr/>
        <p:txBody>
          <a:bodyPr/>
          <a:lstStyle/>
          <a:p>
            <a:r>
              <a:t>Project Name (change in Header &amp; Footer and check “apply to all”)</a:t>
            </a:r>
          </a:p>
        </p:txBody>
      </p:sp>
      <p:sp>
        <p:nvSpPr>
          <p:cNvPr id="5" name="PlaceHolder 4">
            <a:extLst>
              <a:ext uri="{FF2B5EF4-FFF2-40B4-BE49-F238E27FC236}">
                <a16:creationId xmlns:a16="http://schemas.microsoft.com/office/drawing/2014/main" id="{40614B11-D8C3-E315-2216-0956D62FC070}"/>
              </a:ext>
            </a:extLst>
          </p:cNvPr>
          <p:cNvSpPr>
            <a:spLocks noGrp="1"/>
          </p:cNvSpPr>
          <p:nvPr>
            <p:ph type="sldNum" idx="6"/>
          </p:nvPr>
        </p:nvSpPr>
        <p:spPr/>
        <p:txBody>
          <a:bodyPr/>
          <a:lstStyle/>
          <a:p>
            <a:fld id="{32C83B3C-6EFA-4B1F-A66E-D0A006E7AE5B}" type="slidenum">
              <a:rPr/>
              <a:t>12</a:t>
            </a:fld>
            <a:endParaRPr/>
          </a:p>
        </p:txBody>
      </p:sp>
      <p:sp>
        <p:nvSpPr>
          <p:cNvPr id="6" name="PlaceHolder 5">
            <a:extLst>
              <a:ext uri="{FF2B5EF4-FFF2-40B4-BE49-F238E27FC236}">
                <a16:creationId xmlns:a16="http://schemas.microsoft.com/office/drawing/2014/main" id="{205D98D7-262C-F811-EA8D-16F77C5B974E}"/>
              </a:ext>
            </a:extLst>
          </p:cNvPr>
          <p:cNvSpPr>
            <a:spLocks noGrp="1"/>
          </p:cNvSpPr>
          <p:nvPr>
            <p:ph type="dt" idx="4"/>
          </p:nvPr>
        </p:nvSpPr>
        <p:spPr/>
        <p:txBody>
          <a:bodyPr/>
          <a:lstStyle/>
          <a:p>
            <a:fld id="{122714AD-904A-4047-B91B-325079DBBBC4}" type="datetime1">
              <a:rPr lang="en-US"/>
              <a:t>6/18/2026</a:t>
            </a:fld>
            <a:endParaRPr lang="en-US"/>
          </a:p>
        </p:txBody>
      </p:sp>
    </p:spTree>
    <p:extLst>
      <p:ext uri="{BB962C8B-B14F-4D97-AF65-F5344CB8AC3E}">
        <p14:creationId xmlns:p14="http://schemas.microsoft.com/office/powerpoint/2010/main" val="213520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PlaceHolder 1"/>
          <p:cNvSpPr>
            <a:spLocks noGrp="1"/>
          </p:cNvSpPr>
          <p:nvPr>
            <p:ph type="subTitle"/>
          </p:nvPr>
        </p:nvSpPr>
        <p:spPr>
          <a:xfrm>
            <a:off x="1251363" y="866273"/>
            <a:ext cx="9143640" cy="1828800"/>
          </a:xfrm>
          <a:prstGeom prst="rect">
            <a:avLst/>
          </a:prstGeom>
          <a:noFill/>
          <a:ln w="0">
            <a:noFill/>
          </a:ln>
        </p:spPr>
        <p:txBody>
          <a:bodyPr lIns="0" tIns="0" rIns="0" bIns="0" anchor="ctr">
            <a:noAutofit/>
          </a:bodyPr>
          <a:lstStyle/>
          <a:p>
            <a:pPr algn="ctr"/>
            <a:r>
              <a:rPr lang="en-US" sz="3200" b="0" strike="noStrike" spc="-1" dirty="0">
                <a:solidFill>
                  <a:srgbClr val="000000"/>
                </a:solidFill>
                <a:latin typeface="Arial"/>
              </a:rPr>
              <a:t>Thank you for your support!</a:t>
            </a:r>
          </a:p>
        </p:txBody>
      </p:sp>
      <p:sp>
        <p:nvSpPr>
          <p:cNvPr id="4" name="TextBox 3">
            <a:extLst>
              <a:ext uri="{FF2B5EF4-FFF2-40B4-BE49-F238E27FC236}">
                <a16:creationId xmlns:a16="http://schemas.microsoft.com/office/drawing/2014/main" id="{F3857754-A15A-3435-16ED-60790AA1ECCB}"/>
              </a:ext>
            </a:extLst>
          </p:cNvPr>
          <p:cNvSpPr txBox="1"/>
          <p:nvPr/>
        </p:nvSpPr>
        <p:spPr>
          <a:xfrm>
            <a:off x="6096000" y="4162928"/>
            <a:ext cx="5193529" cy="2308324"/>
          </a:xfrm>
          <a:prstGeom prst="rect">
            <a:avLst/>
          </a:prstGeom>
          <a:noFill/>
          <a:ln w="57150">
            <a:solidFill>
              <a:srgbClr val="FF0000"/>
            </a:solidFill>
          </a:ln>
        </p:spPr>
        <p:txBody>
          <a:bodyPr wrap="square" rtlCol="0">
            <a:spAutoFit/>
          </a:bodyPr>
          <a:lstStyle/>
          <a:p>
            <a:r>
              <a:rPr lang="en-US" dirty="0">
                <a:solidFill>
                  <a:schemeClr val="accent1"/>
                </a:solidFill>
              </a:rPr>
              <a:t>If anyone besides PE, CE, and Client mentors has helped the team, it is considerate and appropriate to mention them by name on this slide.</a:t>
            </a:r>
          </a:p>
          <a:p>
            <a:endParaRPr lang="en-US" dirty="0">
              <a:solidFill>
                <a:schemeClr val="accent1"/>
              </a:solidFill>
            </a:endParaRPr>
          </a:p>
          <a:p>
            <a:r>
              <a:rPr lang="en-US" dirty="0">
                <a:solidFill>
                  <a:schemeClr val="accent1"/>
                </a:solidFill>
              </a:rPr>
              <a:t>Ex: Cad/FEA support, testing/fabrication resources, professor who looked over your work, etc..</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DAB52-D74D-23D7-1EA3-8C02A32F9656}"/>
            </a:ext>
          </a:extLst>
        </p:cNvPr>
        <p:cNvGrpSpPr/>
        <p:nvPr/>
      </p:nvGrpSpPr>
      <p:grpSpPr>
        <a:xfrm>
          <a:off x="0" y="0"/>
          <a:ext cx="0" cy="0"/>
          <a:chOff x="0" y="0"/>
          <a:chExt cx="0" cy="0"/>
        </a:xfrm>
      </p:grpSpPr>
      <p:sp>
        <p:nvSpPr>
          <p:cNvPr id="114" name="PlaceHolder 1">
            <a:extLst>
              <a:ext uri="{FF2B5EF4-FFF2-40B4-BE49-F238E27FC236}">
                <a16:creationId xmlns:a16="http://schemas.microsoft.com/office/drawing/2014/main" id="{6E9F1EA8-5A31-E4CD-D0D4-C6C86058519A}"/>
              </a:ext>
            </a:extLst>
          </p:cNvPr>
          <p:cNvSpPr>
            <a:spLocks noGrp="1"/>
          </p:cNvSpPr>
          <p:nvPr>
            <p:ph type="subTitle"/>
          </p:nvPr>
        </p:nvSpPr>
        <p:spPr>
          <a:xfrm>
            <a:off x="1371960" y="2743200"/>
            <a:ext cx="9143640" cy="1828800"/>
          </a:xfrm>
          <a:prstGeom prst="rect">
            <a:avLst/>
          </a:prstGeom>
          <a:noFill/>
          <a:ln w="0">
            <a:noFill/>
          </a:ln>
        </p:spPr>
        <p:txBody>
          <a:bodyPr lIns="0" tIns="0" rIns="0" bIns="0" anchor="ctr">
            <a:noAutofit/>
          </a:bodyPr>
          <a:lstStyle/>
          <a:p>
            <a:pPr marL="0" indent="0" algn="ctr">
              <a:buNone/>
            </a:pPr>
            <a:r>
              <a:rPr lang="en-US" sz="3200" b="0" strike="noStrike" spc="-1" dirty="0">
                <a:solidFill>
                  <a:srgbClr val="000000"/>
                </a:solidFill>
                <a:latin typeface="Arial"/>
              </a:rPr>
              <a:t>Appendix / Backup Information</a:t>
            </a:r>
          </a:p>
        </p:txBody>
      </p:sp>
      <p:sp>
        <p:nvSpPr>
          <p:cNvPr id="2" name="TextBox 1">
            <a:extLst>
              <a:ext uri="{FF2B5EF4-FFF2-40B4-BE49-F238E27FC236}">
                <a16:creationId xmlns:a16="http://schemas.microsoft.com/office/drawing/2014/main" id="{C3344B55-AB08-4723-0BA2-4B182D941201}"/>
              </a:ext>
            </a:extLst>
          </p:cNvPr>
          <p:cNvSpPr txBox="1"/>
          <p:nvPr/>
        </p:nvSpPr>
        <p:spPr>
          <a:xfrm>
            <a:off x="5322071" y="4451686"/>
            <a:ext cx="6071834" cy="2031325"/>
          </a:xfrm>
          <a:prstGeom prst="rect">
            <a:avLst/>
          </a:prstGeom>
          <a:noFill/>
          <a:ln w="57150">
            <a:solidFill>
              <a:srgbClr val="FF0000"/>
            </a:solidFill>
          </a:ln>
        </p:spPr>
        <p:txBody>
          <a:bodyPr wrap="square" rtlCol="0">
            <a:spAutoFit/>
          </a:bodyPr>
          <a:lstStyle/>
          <a:p>
            <a:r>
              <a:rPr lang="en-US" dirty="0">
                <a:solidFill>
                  <a:schemeClr val="accent1"/>
                </a:solidFill>
              </a:rPr>
              <a:t>Any additional content can be added here. Team is NOT expected to present all these slides during meeting, but they can be used as a reference/answer to any detailed question from audience.</a:t>
            </a:r>
          </a:p>
          <a:p>
            <a:endParaRPr lang="en-US" dirty="0">
              <a:solidFill>
                <a:schemeClr val="accent1"/>
              </a:solidFill>
            </a:endParaRPr>
          </a:p>
          <a:p>
            <a:r>
              <a:rPr lang="en-US" dirty="0">
                <a:solidFill>
                  <a:schemeClr val="accent1"/>
                </a:solidFill>
              </a:rPr>
              <a:t>Consult your PE for advice on what should be here vs final report vs just on EDN.</a:t>
            </a:r>
          </a:p>
        </p:txBody>
      </p:sp>
    </p:spTree>
    <p:extLst>
      <p:ext uri="{BB962C8B-B14F-4D97-AF65-F5344CB8AC3E}">
        <p14:creationId xmlns:p14="http://schemas.microsoft.com/office/powerpoint/2010/main" val="4173388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PlaceHolder 1"/>
          <p:cNvSpPr>
            <a:spLocks noGrp="1"/>
          </p:cNvSpPr>
          <p:nvPr>
            <p:ph/>
          </p:nvPr>
        </p:nvSpPr>
        <p:spPr>
          <a:xfrm>
            <a:off x="838080" y="1825560"/>
            <a:ext cx="10515240" cy="4350960"/>
          </a:xfrm>
          <a:prstGeom prst="rect">
            <a:avLst/>
          </a:prstGeom>
          <a:noFill/>
          <a:ln w="0">
            <a:noFill/>
          </a:ln>
        </p:spPr>
        <p:txBody>
          <a:bodyPr anchor="t">
            <a:normAutofit/>
          </a:bodyPr>
          <a:lstStyle/>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rPr>
              <a:t>Project Overview</a:t>
            </a:r>
          </a:p>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ea typeface="SimSun"/>
              </a:rPr>
              <a:t>Final Engineering Definition</a:t>
            </a:r>
            <a:endParaRPr lang="en-US" sz="2800" b="0" strike="noStrike" spc="-1" dirty="0">
              <a:solidFill>
                <a:srgbClr val="000000"/>
              </a:solidFill>
              <a:latin typeface="Calibri"/>
            </a:endParaRPr>
          </a:p>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rPr>
              <a:t>System Evaluation</a:t>
            </a:r>
          </a:p>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rPr>
              <a:t>Accomplishments / Open Issues</a:t>
            </a:r>
          </a:p>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rPr>
              <a:t>Conclusions / Recommendations</a:t>
            </a:r>
          </a:p>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rPr>
              <a:t>Demonstrations</a:t>
            </a:r>
          </a:p>
        </p:txBody>
      </p:sp>
      <p:sp>
        <p:nvSpPr>
          <p:cNvPr id="93" name="PlaceHolder 2"/>
          <p:cNvSpPr>
            <a:spLocks noGrp="1"/>
          </p:cNvSpPr>
          <p:nvPr>
            <p:ph type="title"/>
          </p:nvPr>
        </p:nvSpPr>
        <p:spPr>
          <a:xfrm>
            <a:off x="838080" y="365040"/>
            <a:ext cx="10515240" cy="1325160"/>
          </a:xfrm>
          <a:prstGeom prst="rect">
            <a:avLst/>
          </a:prstGeom>
          <a:noFill/>
          <a:ln w="0">
            <a:noFill/>
          </a:ln>
        </p:spPr>
        <p:txBody>
          <a:bodyPr anchor="ctr">
            <a:noAutofit/>
          </a:bodyPr>
          <a:lstStyle/>
          <a:p>
            <a:pPr indent="0">
              <a:lnSpc>
                <a:spcPct val="90000"/>
              </a:lnSpc>
              <a:buNone/>
            </a:pPr>
            <a:r>
              <a:rPr lang="en-US" sz="4400" b="0" strike="noStrike" spc="-1">
                <a:solidFill>
                  <a:srgbClr val="000000"/>
                </a:solidFill>
                <a:latin typeface="Calibri Light"/>
              </a:rPr>
              <a:t>Agenda</a:t>
            </a:r>
            <a:endParaRPr lang="en-US" sz="4400" b="0" strike="noStrike" spc="-1">
              <a:solidFill>
                <a:srgbClr val="000000"/>
              </a:solidFill>
              <a:latin typeface="Calibri"/>
            </a:endParaRPr>
          </a:p>
        </p:txBody>
      </p:sp>
      <p:sp>
        <p:nvSpPr>
          <p:cNvPr id="94" name="PlaceHolder 3"/>
          <p:cNvSpPr>
            <a:spLocks noGrp="1"/>
          </p:cNvSpPr>
          <p:nvPr>
            <p:ph type="dt" idx="10"/>
          </p:nvPr>
        </p:nvSpPr>
        <p:spPr>
          <a:xfrm>
            <a:off x="838080" y="6356520"/>
            <a:ext cx="2742840" cy="364680"/>
          </a:xfrm>
          <a:prstGeom prst="rect">
            <a:avLst/>
          </a:prstGeom>
          <a:noFill/>
          <a:ln w="0">
            <a:noFill/>
          </a:ln>
        </p:spPr>
        <p:txBody>
          <a:bodyPr anchor="ctr">
            <a:noAutofit/>
          </a:bodyPr>
          <a:lstStyle>
            <a:lvl1pPr indent="0">
              <a:lnSpc>
                <a:spcPct val="100000"/>
              </a:lnSpc>
              <a:buNone/>
              <a:defRPr lang="en-US" sz="1200" b="0" strike="noStrike" spc="-1">
                <a:solidFill>
                  <a:srgbClr val="8B8B8B"/>
                </a:solidFill>
                <a:latin typeface="Calibri"/>
              </a:defRPr>
            </a:lvl1pPr>
          </a:lstStyle>
          <a:p>
            <a:pPr indent="0">
              <a:lnSpc>
                <a:spcPct val="100000"/>
              </a:lnSpc>
              <a:buNone/>
            </a:pPr>
            <a:fld id="{95D5069F-E17F-4760-ADE3-60A95B062023}" type="datetime1">
              <a:rPr lang="en-US" sz="1200" b="0" strike="noStrike" spc="-1">
                <a:solidFill>
                  <a:srgbClr val="8B8B8B"/>
                </a:solidFill>
                <a:latin typeface="Calibri"/>
              </a:rPr>
              <a:t>6/18/2026</a:t>
            </a:fld>
            <a:endParaRPr lang="en-US" sz="1200" b="0" strike="noStrike" spc="-1">
              <a:solidFill>
                <a:srgbClr val="000000"/>
              </a:solidFill>
              <a:latin typeface="Times New Roman"/>
            </a:endParaRPr>
          </a:p>
        </p:txBody>
      </p:sp>
      <p:sp>
        <p:nvSpPr>
          <p:cNvPr id="95" name="PlaceHolder 4"/>
          <p:cNvSpPr>
            <a:spLocks noGrp="1"/>
          </p:cNvSpPr>
          <p:nvPr>
            <p:ph type="ftr" idx="11"/>
          </p:nvPr>
        </p:nvSpPr>
        <p:spPr>
          <a:xfrm>
            <a:off x="4038480" y="6356520"/>
            <a:ext cx="4114440" cy="364680"/>
          </a:xfrm>
          <a:prstGeom prst="rect">
            <a:avLst/>
          </a:prstGeom>
          <a:noFill/>
          <a:ln w="0">
            <a:noFill/>
          </a:ln>
        </p:spPr>
        <p:txBody>
          <a:bodyPr anchor="ctr">
            <a:noAutofit/>
          </a:bodyPr>
          <a:lstStyle>
            <a:lvl1pPr indent="0" algn="ctr">
              <a:lnSpc>
                <a:spcPct val="100000"/>
              </a:lnSpc>
              <a:buNone/>
              <a:defRPr lang="en-US" sz="1200" b="0" strike="noStrike" spc="-1">
                <a:solidFill>
                  <a:srgbClr val="8B8B8B"/>
                </a:solidFill>
                <a:latin typeface="Calibri"/>
              </a:defRPr>
            </a:lvl1pPr>
          </a:lstStyle>
          <a:p>
            <a:pPr indent="0" algn="ctr">
              <a:lnSpc>
                <a:spcPct val="100000"/>
              </a:lnSpc>
              <a:buNone/>
            </a:pPr>
            <a:r>
              <a:rPr lang="en-US" sz="1200" b="0" strike="noStrike" spc="-1">
                <a:solidFill>
                  <a:srgbClr val="8B8B8B"/>
                </a:solidFill>
                <a:latin typeface="Calibri"/>
              </a:rPr>
              <a:t>Project Name (change in Header &amp; Footer and check “apply to all”)</a:t>
            </a:r>
            <a:endParaRPr lang="en-US" sz="1200" b="0" strike="noStrike" spc="-1">
              <a:solidFill>
                <a:srgbClr val="000000"/>
              </a:solidFill>
              <a:latin typeface="Times New Roman"/>
            </a:endParaRPr>
          </a:p>
        </p:txBody>
      </p:sp>
      <p:sp>
        <p:nvSpPr>
          <p:cNvPr id="96" name="PlaceHolder 5"/>
          <p:cNvSpPr>
            <a:spLocks noGrp="1"/>
          </p:cNvSpPr>
          <p:nvPr>
            <p:ph type="sldNum" idx="12"/>
          </p:nvPr>
        </p:nvSpPr>
        <p:spPr>
          <a:xfrm>
            <a:off x="8610480" y="6356520"/>
            <a:ext cx="2742840" cy="364680"/>
          </a:xfrm>
          <a:prstGeom prst="rect">
            <a:avLst/>
          </a:prstGeom>
          <a:noFill/>
          <a:ln w="0">
            <a:noFill/>
          </a:ln>
        </p:spPr>
        <p:txBody>
          <a:bodyPr anchor="ctr">
            <a:noAutofit/>
          </a:bodyPr>
          <a:lstStyle>
            <a:lvl1pPr indent="0" algn="r">
              <a:lnSpc>
                <a:spcPct val="100000"/>
              </a:lnSpc>
              <a:buNone/>
              <a:defRPr lang="en-US" sz="1200" b="0" strike="noStrike" spc="-1">
                <a:solidFill>
                  <a:srgbClr val="8B8B8B"/>
                </a:solidFill>
                <a:latin typeface="Calibri"/>
              </a:defRPr>
            </a:lvl1pPr>
          </a:lstStyle>
          <a:p>
            <a:pPr indent="0" algn="r">
              <a:lnSpc>
                <a:spcPct val="100000"/>
              </a:lnSpc>
              <a:buNone/>
            </a:pPr>
            <a:fld id="{2EC67CE1-A928-4E19-9293-7CE6B7BBFFA4}" type="slidenum">
              <a:rPr lang="en-US" sz="1200" b="0" strike="noStrike" spc="-1">
                <a:solidFill>
                  <a:srgbClr val="8B8B8B"/>
                </a:solidFill>
                <a:latin typeface="Calibri"/>
              </a:rPr>
              <a:t>2</a:t>
            </a:fld>
            <a:endParaRPr lang="en-US" sz="1200" b="0" strike="noStrike" spc="-1">
              <a:solidFill>
                <a:srgbClr val="000000"/>
              </a:solidFill>
              <a:latin typeface="Times New Roman"/>
            </a:endParaRPr>
          </a:p>
        </p:txBody>
      </p:sp>
      <p:sp>
        <p:nvSpPr>
          <p:cNvPr id="2" name="TextBox 1">
            <a:extLst>
              <a:ext uri="{FF2B5EF4-FFF2-40B4-BE49-F238E27FC236}">
                <a16:creationId xmlns:a16="http://schemas.microsoft.com/office/drawing/2014/main" id="{8C9BD307-165C-09D5-0633-777AF398E6BE}"/>
              </a:ext>
            </a:extLst>
          </p:cNvPr>
          <p:cNvSpPr txBox="1"/>
          <p:nvPr/>
        </p:nvSpPr>
        <p:spPr>
          <a:xfrm>
            <a:off x="6150633" y="1027620"/>
            <a:ext cx="4004573" cy="1200329"/>
          </a:xfrm>
          <a:prstGeom prst="rect">
            <a:avLst/>
          </a:prstGeom>
          <a:noFill/>
          <a:ln w="57150">
            <a:solidFill>
              <a:srgbClr val="FF0000"/>
            </a:solidFill>
          </a:ln>
        </p:spPr>
        <p:txBody>
          <a:bodyPr wrap="square" rtlCol="0">
            <a:spAutoFit/>
          </a:bodyPr>
          <a:lstStyle/>
          <a:p>
            <a:r>
              <a:rPr lang="en-US" dirty="0">
                <a:solidFill>
                  <a:schemeClr val="accent1"/>
                </a:solidFill>
              </a:rPr>
              <a:t>This is example agenda.</a:t>
            </a:r>
          </a:p>
          <a:p>
            <a:endParaRPr lang="en-US" dirty="0">
              <a:solidFill>
                <a:schemeClr val="accent1"/>
              </a:solidFill>
            </a:endParaRPr>
          </a:p>
          <a:p>
            <a:r>
              <a:rPr lang="en-US" dirty="0">
                <a:solidFill>
                  <a:schemeClr val="accent1"/>
                </a:solidFill>
              </a:rPr>
              <a:t>If you adjust the slides, be sure to update the Agenda to match!</a:t>
            </a:r>
          </a:p>
        </p:txBody>
      </p:sp>
      <p:sp>
        <p:nvSpPr>
          <p:cNvPr id="3" name="TextBox 2">
            <a:extLst>
              <a:ext uri="{FF2B5EF4-FFF2-40B4-BE49-F238E27FC236}">
                <a16:creationId xmlns:a16="http://schemas.microsoft.com/office/drawing/2014/main" id="{3F546376-FD3B-D33D-9A4E-C686BB6E1244}"/>
              </a:ext>
            </a:extLst>
          </p:cNvPr>
          <p:cNvSpPr txBox="1"/>
          <p:nvPr/>
        </p:nvSpPr>
        <p:spPr>
          <a:xfrm>
            <a:off x="6759200" y="4463024"/>
            <a:ext cx="4004573" cy="923330"/>
          </a:xfrm>
          <a:prstGeom prst="rect">
            <a:avLst/>
          </a:prstGeom>
          <a:solidFill>
            <a:schemeClr val="bg1"/>
          </a:solidFill>
          <a:ln w="57150">
            <a:solidFill>
              <a:srgbClr val="FF0000"/>
            </a:solidFill>
          </a:ln>
        </p:spPr>
        <p:txBody>
          <a:bodyPr wrap="square" rtlCol="0">
            <a:spAutoFit/>
          </a:bodyPr>
          <a:lstStyle/>
          <a:p>
            <a:r>
              <a:rPr lang="en-US" dirty="0">
                <a:solidFill>
                  <a:schemeClr val="accent1"/>
                </a:solidFill>
                <a:cs typeface="Calibri"/>
              </a:rPr>
              <a:t>Team has done 4 months of work.</a:t>
            </a:r>
          </a:p>
          <a:p>
            <a:r>
              <a:rPr lang="en-US" dirty="0">
                <a:solidFill>
                  <a:schemeClr val="accent1"/>
                </a:solidFill>
                <a:cs typeface="Calibri"/>
              </a:rPr>
              <a:t>It is OK / expected to use multiple slides for most of these sections.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PlaceHolder 1"/>
          <p:cNvSpPr>
            <a:spLocks noGrp="1"/>
          </p:cNvSpPr>
          <p:nvPr>
            <p:ph/>
          </p:nvPr>
        </p:nvSpPr>
        <p:spPr>
          <a:xfrm>
            <a:off x="838080" y="1825560"/>
            <a:ext cx="10515240" cy="4350960"/>
          </a:xfrm>
          <a:prstGeom prst="rect">
            <a:avLst/>
          </a:prstGeom>
          <a:noFill/>
          <a:ln w="0">
            <a:noFill/>
          </a:ln>
        </p:spPr>
        <p:txBody>
          <a:bodyPr anchor="t">
            <a:noAutofit/>
          </a:bodyPr>
          <a:lstStyle/>
          <a:p>
            <a:pPr marL="228600" indent="-228600">
              <a:lnSpc>
                <a:spcPct val="90000"/>
              </a:lnSpc>
              <a:spcBef>
                <a:spcPts val="1001"/>
              </a:spcBef>
              <a:buClr>
                <a:srgbClr val="000000"/>
              </a:buClr>
              <a:buFont typeface="Arial"/>
              <a:buChar char="•"/>
            </a:pPr>
            <a:r>
              <a:rPr lang="en-US" dirty="0">
                <a:solidFill>
                  <a:schemeClr val="accent1"/>
                </a:solidFill>
              </a:rPr>
              <a:t>Introduction</a:t>
            </a:r>
          </a:p>
          <a:p>
            <a:pPr marL="228600" indent="-228600">
              <a:lnSpc>
                <a:spcPct val="90000"/>
              </a:lnSpc>
              <a:spcBef>
                <a:spcPts val="1001"/>
              </a:spcBef>
              <a:buClr>
                <a:srgbClr val="000000"/>
              </a:buClr>
              <a:buFont typeface="Arial"/>
              <a:buChar char="•"/>
            </a:pPr>
            <a:r>
              <a:rPr lang="en-US" dirty="0">
                <a:solidFill>
                  <a:schemeClr val="accent1"/>
                </a:solidFill>
              </a:rPr>
              <a:t>Problem Statement</a:t>
            </a:r>
          </a:p>
          <a:p>
            <a:pPr marL="228600" indent="-228600">
              <a:lnSpc>
                <a:spcPct val="90000"/>
              </a:lnSpc>
              <a:spcBef>
                <a:spcPts val="1001"/>
              </a:spcBef>
              <a:buClr>
                <a:srgbClr val="000000"/>
              </a:buClr>
              <a:buFont typeface="Arial"/>
              <a:buChar char="•"/>
            </a:pPr>
            <a:r>
              <a:rPr lang="en-US" dirty="0">
                <a:solidFill>
                  <a:schemeClr val="accent1"/>
                </a:solidFill>
              </a:rPr>
              <a:t>Past Work/Project History</a:t>
            </a:r>
          </a:p>
          <a:p>
            <a:pPr marL="228600" indent="-228600">
              <a:lnSpc>
                <a:spcPct val="90000"/>
              </a:lnSpc>
              <a:spcBef>
                <a:spcPts val="1001"/>
              </a:spcBef>
              <a:buClr>
                <a:srgbClr val="000000"/>
              </a:buClr>
              <a:buFont typeface="Arial"/>
              <a:buChar char="•"/>
            </a:pPr>
            <a:r>
              <a:rPr lang="en-US" dirty="0">
                <a:solidFill>
                  <a:schemeClr val="accent1"/>
                </a:solidFill>
              </a:rPr>
              <a:t>Project Motivation by the Sponsor</a:t>
            </a:r>
          </a:p>
          <a:p>
            <a:pPr marL="228600" indent="-228600">
              <a:lnSpc>
                <a:spcPct val="90000"/>
              </a:lnSpc>
              <a:spcBef>
                <a:spcPts val="1001"/>
              </a:spcBef>
              <a:buClr>
                <a:srgbClr val="000000"/>
              </a:buClr>
              <a:buFont typeface="Arial"/>
              <a:buChar char="•"/>
            </a:pPr>
            <a:r>
              <a:rPr lang="en-US" dirty="0">
                <a:solidFill>
                  <a:schemeClr val="accent1"/>
                </a:solidFill>
              </a:rPr>
              <a:t>Semester Objectives</a:t>
            </a:r>
          </a:p>
        </p:txBody>
      </p:sp>
      <p:sp>
        <p:nvSpPr>
          <p:cNvPr id="98" name="PlaceHolder 2"/>
          <p:cNvSpPr>
            <a:spLocks noGrp="1"/>
          </p:cNvSpPr>
          <p:nvPr>
            <p:ph type="title"/>
          </p:nvPr>
        </p:nvSpPr>
        <p:spPr>
          <a:xfrm>
            <a:off x="838080" y="365040"/>
            <a:ext cx="10515240" cy="1325160"/>
          </a:xfrm>
          <a:prstGeom prst="rect">
            <a:avLst/>
          </a:prstGeom>
          <a:noFill/>
          <a:ln w="0">
            <a:noFill/>
          </a:ln>
        </p:spPr>
        <p:txBody>
          <a:bodyPr anchor="ctr">
            <a:noAutofit/>
          </a:bodyPr>
          <a:lstStyle/>
          <a:p>
            <a:pPr indent="0">
              <a:lnSpc>
                <a:spcPct val="90000"/>
              </a:lnSpc>
              <a:buNone/>
            </a:pPr>
            <a:r>
              <a:rPr lang="en-US" sz="4400" b="0" strike="noStrike" spc="-1">
                <a:solidFill>
                  <a:srgbClr val="000000"/>
                </a:solidFill>
                <a:latin typeface="Calibri Light"/>
              </a:rPr>
              <a:t>Project Overview</a:t>
            </a:r>
            <a:endParaRPr lang="en-US" sz="4400" b="0" strike="noStrike" spc="-1">
              <a:solidFill>
                <a:srgbClr val="000000"/>
              </a:solidFill>
              <a:latin typeface="Calibri"/>
            </a:endParaRPr>
          </a:p>
        </p:txBody>
      </p:sp>
      <p:sp>
        <p:nvSpPr>
          <p:cNvPr id="99" name="PlaceHolder 3"/>
          <p:cNvSpPr>
            <a:spLocks noGrp="1"/>
          </p:cNvSpPr>
          <p:nvPr>
            <p:ph type="dt" idx="13"/>
          </p:nvPr>
        </p:nvSpPr>
        <p:spPr>
          <a:xfrm>
            <a:off x="838080" y="6356520"/>
            <a:ext cx="2742840" cy="364680"/>
          </a:xfrm>
          <a:prstGeom prst="rect">
            <a:avLst/>
          </a:prstGeom>
          <a:noFill/>
          <a:ln w="0">
            <a:noFill/>
          </a:ln>
        </p:spPr>
        <p:txBody>
          <a:bodyPr anchor="ctr">
            <a:noAutofit/>
          </a:bodyPr>
          <a:lstStyle>
            <a:lvl1pPr indent="0">
              <a:lnSpc>
                <a:spcPct val="100000"/>
              </a:lnSpc>
              <a:buNone/>
              <a:defRPr lang="en-US" sz="1200" b="0" strike="noStrike" spc="-1">
                <a:solidFill>
                  <a:srgbClr val="8B8B8B"/>
                </a:solidFill>
                <a:latin typeface="Calibri"/>
              </a:defRPr>
            </a:lvl1pPr>
          </a:lstStyle>
          <a:p>
            <a:pPr indent="0">
              <a:lnSpc>
                <a:spcPct val="100000"/>
              </a:lnSpc>
              <a:buNone/>
            </a:pPr>
            <a:fld id="{915CAA5D-70D5-48E5-A2EB-764A56828F02}" type="datetime1">
              <a:rPr lang="en-US" sz="1200" b="0" strike="noStrike" spc="-1">
                <a:solidFill>
                  <a:srgbClr val="8B8B8B"/>
                </a:solidFill>
                <a:latin typeface="Calibri"/>
              </a:rPr>
              <a:t>6/18/2026</a:t>
            </a:fld>
            <a:endParaRPr lang="en-US" sz="1200" b="0" strike="noStrike" spc="-1">
              <a:solidFill>
                <a:srgbClr val="000000"/>
              </a:solidFill>
              <a:latin typeface="Times New Roman"/>
            </a:endParaRPr>
          </a:p>
        </p:txBody>
      </p:sp>
      <p:sp>
        <p:nvSpPr>
          <p:cNvPr id="100" name="PlaceHolder 4"/>
          <p:cNvSpPr>
            <a:spLocks noGrp="1"/>
          </p:cNvSpPr>
          <p:nvPr>
            <p:ph type="ftr" idx="14"/>
          </p:nvPr>
        </p:nvSpPr>
        <p:spPr>
          <a:xfrm>
            <a:off x="4038480" y="6356520"/>
            <a:ext cx="4114440" cy="364680"/>
          </a:xfrm>
          <a:prstGeom prst="rect">
            <a:avLst/>
          </a:prstGeom>
          <a:noFill/>
          <a:ln w="0">
            <a:noFill/>
          </a:ln>
        </p:spPr>
        <p:txBody>
          <a:bodyPr anchor="ctr">
            <a:noAutofit/>
          </a:bodyPr>
          <a:lstStyle>
            <a:lvl1pPr indent="0" algn="ctr">
              <a:lnSpc>
                <a:spcPct val="100000"/>
              </a:lnSpc>
              <a:buNone/>
              <a:defRPr lang="en-US" sz="1200" b="0" strike="noStrike" spc="-1">
                <a:solidFill>
                  <a:srgbClr val="8B8B8B"/>
                </a:solidFill>
                <a:latin typeface="Calibri"/>
              </a:defRPr>
            </a:lvl1pPr>
          </a:lstStyle>
          <a:p>
            <a:pPr indent="0" algn="ctr">
              <a:lnSpc>
                <a:spcPct val="100000"/>
              </a:lnSpc>
              <a:buNone/>
            </a:pPr>
            <a:r>
              <a:rPr lang="en-US" sz="1200" b="0" strike="noStrike" spc="-1">
                <a:solidFill>
                  <a:srgbClr val="8B8B8B"/>
                </a:solidFill>
                <a:latin typeface="Calibri"/>
              </a:rPr>
              <a:t>Project Name (change in Header &amp; Footer and check “apply to all”)</a:t>
            </a:r>
            <a:endParaRPr lang="en-US" sz="1200" b="0" strike="noStrike" spc="-1">
              <a:solidFill>
                <a:srgbClr val="000000"/>
              </a:solidFill>
              <a:latin typeface="Times New Roman"/>
            </a:endParaRPr>
          </a:p>
        </p:txBody>
      </p:sp>
      <p:sp>
        <p:nvSpPr>
          <p:cNvPr id="101" name="PlaceHolder 5"/>
          <p:cNvSpPr>
            <a:spLocks noGrp="1"/>
          </p:cNvSpPr>
          <p:nvPr>
            <p:ph type="sldNum" idx="15"/>
          </p:nvPr>
        </p:nvSpPr>
        <p:spPr>
          <a:xfrm>
            <a:off x="8610480" y="6356520"/>
            <a:ext cx="2742840" cy="364680"/>
          </a:xfrm>
          <a:prstGeom prst="rect">
            <a:avLst/>
          </a:prstGeom>
          <a:noFill/>
          <a:ln w="0">
            <a:noFill/>
          </a:ln>
        </p:spPr>
        <p:txBody>
          <a:bodyPr anchor="ctr">
            <a:noAutofit/>
          </a:bodyPr>
          <a:lstStyle>
            <a:lvl1pPr indent="0" algn="r">
              <a:lnSpc>
                <a:spcPct val="100000"/>
              </a:lnSpc>
              <a:buNone/>
              <a:defRPr lang="en-US" sz="1200" b="0" strike="noStrike" spc="-1">
                <a:solidFill>
                  <a:srgbClr val="8B8B8B"/>
                </a:solidFill>
                <a:latin typeface="Calibri"/>
              </a:defRPr>
            </a:lvl1pPr>
          </a:lstStyle>
          <a:p>
            <a:pPr indent="0" algn="r">
              <a:lnSpc>
                <a:spcPct val="100000"/>
              </a:lnSpc>
              <a:buNone/>
            </a:pPr>
            <a:fld id="{E2928809-4C99-4540-B1D5-C31AD0B05E14}" type="slidenum">
              <a:rPr lang="en-US" sz="1200" b="0" strike="noStrike" spc="-1">
                <a:solidFill>
                  <a:srgbClr val="8B8B8B"/>
                </a:solidFill>
                <a:latin typeface="Calibri"/>
              </a:rPr>
              <a:t>3</a:t>
            </a:fld>
            <a:endParaRPr lang="en-US" sz="1200" b="0" strike="noStrike" spc="-1">
              <a:solidFill>
                <a:srgbClr val="000000"/>
              </a:solidFill>
              <a:latin typeface="Times New Roman"/>
            </a:endParaRPr>
          </a:p>
        </p:txBody>
      </p:sp>
      <p:sp>
        <p:nvSpPr>
          <p:cNvPr id="2" name="TextBox 1">
            <a:extLst>
              <a:ext uri="{FF2B5EF4-FFF2-40B4-BE49-F238E27FC236}">
                <a16:creationId xmlns:a16="http://schemas.microsoft.com/office/drawing/2014/main" id="{174B8895-EAA6-A8FE-6BD8-54B2DB83B03C}"/>
              </a:ext>
            </a:extLst>
          </p:cNvPr>
          <p:cNvSpPr txBox="1"/>
          <p:nvPr/>
        </p:nvSpPr>
        <p:spPr>
          <a:xfrm>
            <a:off x="6368818" y="1304007"/>
            <a:ext cx="5193529" cy="1477328"/>
          </a:xfrm>
          <a:prstGeom prst="rect">
            <a:avLst/>
          </a:prstGeom>
          <a:noFill/>
          <a:ln w="57150">
            <a:solidFill>
              <a:srgbClr val="FF0000"/>
            </a:solidFill>
          </a:ln>
        </p:spPr>
        <p:txBody>
          <a:bodyPr wrap="square" rtlCol="0">
            <a:spAutoFit/>
          </a:bodyPr>
          <a:lstStyle/>
          <a:p>
            <a:r>
              <a:rPr lang="en-US" dirty="0">
                <a:solidFill>
                  <a:schemeClr val="accent1"/>
                </a:solidFill>
              </a:rPr>
              <a:t>You can simply copy this information from previous Client Meeting PPTs.</a:t>
            </a:r>
          </a:p>
          <a:p>
            <a:endParaRPr lang="en-US" dirty="0">
              <a:solidFill>
                <a:schemeClr val="accent1"/>
              </a:solidFill>
            </a:endParaRPr>
          </a:p>
          <a:p>
            <a:r>
              <a:rPr lang="en-US" dirty="0">
                <a:solidFill>
                  <a:schemeClr val="accent1"/>
                </a:solidFill>
              </a:rPr>
              <a:t>Update as appropriate to reflect final status of project.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838080" y="365040"/>
            <a:ext cx="10515240" cy="1325160"/>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Final Engineering Definition</a:t>
            </a:r>
            <a:endParaRPr lang="en-US" sz="4400" b="0" strike="noStrike" spc="-1" dirty="0">
              <a:solidFill>
                <a:srgbClr val="000000"/>
              </a:solidFill>
              <a:latin typeface="Calibri"/>
            </a:endParaRPr>
          </a:p>
        </p:txBody>
      </p:sp>
      <p:sp>
        <p:nvSpPr>
          <p:cNvPr id="103" name="PlaceHolder 2"/>
          <p:cNvSpPr>
            <a:spLocks noGrp="1"/>
          </p:cNvSpPr>
          <p:nvPr>
            <p:ph/>
          </p:nvPr>
        </p:nvSpPr>
        <p:spPr>
          <a:xfrm>
            <a:off x="838080" y="1825560"/>
            <a:ext cx="10515240" cy="4350960"/>
          </a:xfrm>
          <a:prstGeom prst="rect">
            <a:avLst/>
          </a:prstGeom>
          <a:noFill/>
          <a:ln w="0">
            <a:noFill/>
          </a:ln>
        </p:spPr>
        <p:txBody>
          <a:bodyPr anchor="t">
            <a:noAutofit/>
          </a:bodyPr>
          <a:lstStyle/>
          <a:p>
            <a:pPr marL="685800" indent="-457200">
              <a:spcBef>
                <a:spcPts val="1417"/>
              </a:spcBef>
            </a:pPr>
            <a:r>
              <a:rPr lang="en-US" dirty="0">
                <a:solidFill>
                  <a:schemeClr val="accent1"/>
                </a:solidFill>
              </a:rPr>
              <a:t>Cover the most important criteria that define the </a:t>
            </a:r>
            <a:r>
              <a:rPr lang="en-US" b="1" dirty="0">
                <a:solidFill>
                  <a:schemeClr val="accent1"/>
                </a:solidFill>
              </a:rPr>
              <a:t>success</a:t>
            </a:r>
            <a:r>
              <a:rPr lang="en-US" dirty="0">
                <a:solidFill>
                  <a:schemeClr val="accent1"/>
                </a:solidFill>
              </a:rPr>
              <a:t> of the project. </a:t>
            </a:r>
          </a:p>
          <a:p>
            <a:pPr marL="685800" indent="-457200">
              <a:spcBef>
                <a:spcPts val="1417"/>
              </a:spcBef>
            </a:pPr>
            <a:r>
              <a:rPr lang="en-US" dirty="0">
                <a:solidFill>
                  <a:schemeClr val="accent1"/>
                </a:solidFill>
              </a:rPr>
              <a:t>It is often helpful to format this as one of more tables. </a:t>
            </a:r>
          </a:p>
          <a:p>
            <a:pPr marL="685800" indent="-457200">
              <a:spcBef>
                <a:spcPts val="1417"/>
              </a:spcBef>
            </a:pPr>
            <a:r>
              <a:rPr lang="en-US" dirty="0">
                <a:solidFill>
                  <a:schemeClr val="accent1"/>
                </a:solidFill>
              </a:rPr>
              <a:t>Summarize items from the project’s Engineering Definition</a:t>
            </a:r>
          </a:p>
          <a:p>
            <a:pPr marL="1143000" lvl="1" indent="-457200">
              <a:spcBef>
                <a:spcPts val="1417"/>
              </a:spcBef>
            </a:pPr>
            <a:r>
              <a:rPr lang="en-US" dirty="0">
                <a:solidFill>
                  <a:schemeClr val="accent1"/>
                </a:solidFill>
              </a:rPr>
              <a:t>Needs and Requirements workbook</a:t>
            </a:r>
          </a:p>
          <a:p>
            <a:pPr marL="1143000" lvl="1" indent="-457200">
              <a:spcBef>
                <a:spcPts val="1417"/>
              </a:spcBef>
            </a:pPr>
            <a:r>
              <a:rPr lang="en-US" dirty="0">
                <a:solidFill>
                  <a:schemeClr val="accent1"/>
                </a:solidFill>
              </a:rPr>
              <a:t>Use Cases</a:t>
            </a:r>
          </a:p>
          <a:p>
            <a:pPr marL="1143000" lvl="1" indent="-457200">
              <a:spcBef>
                <a:spcPts val="1417"/>
              </a:spcBef>
            </a:pPr>
            <a:r>
              <a:rPr lang="en-US" dirty="0">
                <a:solidFill>
                  <a:schemeClr val="accent1"/>
                </a:solidFill>
              </a:rPr>
              <a:t>User Stories</a:t>
            </a:r>
          </a:p>
          <a:p>
            <a:pPr indent="0">
              <a:lnSpc>
                <a:spcPct val="90000"/>
              </a:lnSpc>
              <a:spcBef>
                <a:spcPts val="1417"/>
              </a:spcBef>
              <a:buNone/>
            </a:pPr>
            <a:endParaRPr lang="en-US" sz="2800" b="0" strike="noStrike" spc="-1" dirty="0">
              <a:solidFill>
                <a:srgbClr val="000000"/>
              </a:solidFill>
              <a:latin typeface="Calibri"/>
            </a:endParaRPr>
          </a:p>
        </p:txBody>
      </p:sp>
      <p:sp>
        <p:nvSpPr>
          <p:cNvPr id="4" name="PlaceHolder 3"/>
          <p:cNvSpPr>
            <a:spLocks noGrp="1"/>
          </p:cNvSpPr>
          <p:nvPr>
            <p:ph type="ftr" idx="5"/>
          </p:nvPr>
        </p:nvSpPr>
        <p:spPr/>
        <p:txBody>
          <a:bodyPr/>
          <a:lstStyle/>
          <a:p>
            <a:r>
              <a:t>Project Name (change in Header &amp; Footer and check “apply to all”)</a:t>
            </a:r>
          </a:p>
        </p:txBody>
      </p:sp>
      <p:sp>
        <p:nvSpPr>
          <p:cNvPr id="5" name="PlaceHolder 4"/>
          <p:cNvSpPr>
            <a:spLocks noGrp="1"/>
          </p:cNvSpPr>
          <p:nvPr>
            <p:ph type="sldNum" idx="6"/>
          </p:nvPr>
        </p:nvSpPr>
        <p:spPr/>
        <p:txBody>
          <a:bodyPr/>
          <a:lstStyle/>
          <a:p>
            <a:fld id="{41442148-6982-404F-A2C2-BC41AA6168FE}" type="slidenum">
              <a:rPr/>
              <a:t>4</a:t>
            </a:fld>
            <a:endParaRPr/>
          </a:p>
        </p:txBody>
      </p:sp>
      <p:sp>
        <p:nvSpPr>
          <p:cNvPr id="6" name="PlaceHolder 5"/>
          <p:cNvSpPr>
            <a:spLocks noGrp="1"/>
          </p:cNvSpPr>
          <p:nvPr>
            <p:ph type="dt" idx="4"/>
          </p:nvPr>
        </p:nvSpPr>
        <p:spPr/>
        <p:txBody>
          <a:bodyPr/>
          <a:lstStyle/>
          <a:p>
            <a:fld id="{7AD6EE33-7E19-4905-8E69-894C3FCBAE0B}" type="datetime1">
              <a:rPr lang="en-US"/>
              <a:t>6/18/2026</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AB1AA-DDE3-4C07-9C69-3AD5867A8DFA}"/>
            </a:ext>
          </a:extLst>
        </p:cNvPr>
        <p:cNvGrpSpPr/>
        <p:nvPr/>
      </p:nvGrpSpPr>
      <p:grpSpPr>
        <a:xfrm>
          <a:off x="0" y="0"/>
          <a:ext cx="0" cy="0"/>
          <a:chOff x="0" y="0"/>
          <a:chExt cx="0" cy="0"/>
        </a:xfrm>
      </p:grpSpPr>
      <p:sp>
        <p:nvSpPr>
          <p:cNvPr id="102" name="PlaceHolder 1">
            <a:extLst>
              <a:ext uri="{FF2B5EF4-FFF2-40B4-BE49-F238E27FC236}">
                <a16:creationId xmlns:a16="http://schemas.microsoft.com/office/drawing/2014/main" id="{63B16149-EA87-E543-A444-501E14A6BFB7}"/>
              </a:ext>
            </a:extLst>
          </p:cNvPr>
          <p:cNvSpPr>
            <a:spLocks noGrp="1"/>
          </p:cNvSpPr>
          <p:nvPr>
            <p:ph type="title"/>
          </p:nvPr>
        </p:nvSpPr>
        <p:spPr>
          <a:xfrm>
            <a:off x="838080" y="365040"/>
            <a:ext cx="10515240" cy="1325160"/>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Final System Architecture</a:t>
            </a:r>
            <a:endParaRPr lang="en-US" sz="4400" b="0" strike="noStrike" spc="-1" dirty="0">
              <a:solidFill>
                <a:srgbClr val="000000"/>
              </a:solidFill>
              <a:latin typeface="Calibri"/>
            </a:endParaRPr>
          </a:p>
        </p:txBody>
      </p:sp>
      <p:sp>
        <p:nvSpPr>
          <p:cNvPr id="103" name="PlaceHolder 2">
            <a:extLst>
              <a:ext uri="{FF2B5EF4-FFF2-40B4-BE49-F238E27FC236}">
                <a16:creationId xmlns:a16="http://schemas.microsoft.com/office/drawing/2014/main" id="{88BD9DB3-7850-D1D8-6785-7E803FCE3D63}"/>
              </a:ext>
            </a:extLst>
          </p:cNvPr>
          <p:cNvSpPr>
            <a:spLocks noGrp="1"/>
          </p:cNvSpPr>
          <p:nvPr>
            <p:ph/>
          </p:nvPr>
        </p:nvSpPr>
        <p:spPr>
          <a:xfrm>
            <a:off x="838080" y="1825560"/>
            <a:ext cx="10515240" cy="4350960"/>
          </a:xfrm>
          <a:prstGeom prst="rect">
            <a:avLst/>
          </a:prstGeom>
          <a:noFill/>
          <a:ln w="0">
            <a:noFill/>
          </a:ln>
        </p:spPr>
        <p:txBody>
          <a:bodyPr anchor="t">
            <a:noAutofit/>
          </a:bodyPr>
          <a:lstStyle/>
          <a:p>
            <a:pPr marL="685800" indent="-457200">
              <a:lnSpc>
                <a:spcPct val="100000"/>
              </a:lnSpc>
              <a:spcBef>
                <a:spcPts val="1417"/>
              </a:spcBef>
            </a:pPr>
            <a:r>
              <a:rPr lang="en-US" dirty="0">
                <a:solidFill>
                  <a:schemeClr val="accent1"/>
                </a:solidFill>
              </a:rPr>
              <a:t>Get the system architecture diagram from the system design report and update it if there are any changes.</a:t>
            </a:r>
          </a:p>
          <a:p>
            <a:pPr marL="685800" indent="-457200">
              <a:lnSpc>
                <a:spcPct val="100000"/>
              </a:lnSpc>
              <a:spcBef>
                <a:spcPts val="1417"/>
              </a:spcBef>
            </a:pPr>
            <a:r>
              <a:rPr lang="en-US" dirty="0">
                <a:solidFill>
                  <a:schemeClr val="accent1"/>
                </a:solidFill>
              </a:rPr>
              <a:t>You can overlay boxes with dotted lines on the system architecture diagram to reflect individual subsystems.</a:t>
            </a:r>
          </a:p>
          <a:p>
            <a:pPr marL="685800" indent="-457200">
              <a:lnSpc>
                <a:spcPct val="100000"/>
              </a:lnSpc>
              <a:spcBef>
                <a:spcPts val="1417"/>
              </a:spcBef>
            </a:pPr>
            <a:r>
              <a:rPr lang="en-US" dirty="0">
                <a:solidFill>
                  <a:schemeClr val="accent1"/>
                </a:solidFill>
              </a:rPr>
              <a:t>If your project does not have explicit subsystems, all elements can be represented in a single block diagram, showing the interactions between the blocks.</a:t>
            </a:r>
            <a:endParaRPr lang="en-US" sz="2800" b="0" strike="noStrike" spc="-1" dirty="0">
              <a:solidFill>
                <a:srgbClr val="000000"/>
              </a:solidFill>
              <a:latin typeface="Calibri"/>
            </a:endParaRPr>
          </a:p>
        </p:txBody>
      </p:sp>
      <p:sp>
        <p:nvSpPr>
          <p:cNvPr id="4" name="PlaceHolder 3">
            <a:extLst>
              <a:ext uri="{FF2B5EF4-FFF2-40B4-BE49-F238E27FC236}">
                <a16:creationId xmlns:a16="http://schemas.microsoft.com/office/drawing/2014/main" id="{54D3E5FF-8156-764D-E494-FB1AE183CD79}"/>
              </a:ext>
            </a:extLst>
          </p:cNvPr>
          <p:cNvSpPr>
            <a:spLocks noGrp="1"/>
          </p:cNvSpPr>
          <p:nvPr>
            <p:ph type="ftr" idx="5"/>
          </p:nvPr>
        </p:nvSpPr>
        <p:spPr/>
        <p:txBody>
          <a:bodyPr/>
          <a:lstStyle/>
          <a:p>
            <a:r>
              <a:t>Project Name (change in Header &amp; Footer and check “apply to all”)</a:t>
            </a:r>
          </a:p>
        </p:txBody>
      </p:sp>
      <p:sp>
        <p:nvSpPr>
          <p:cNvPr id="5" name="PlaceHolder 4">
            <a:extLst>
              <a:ext uri="{FF2B5EF4-FFF2-40B4-BE49-F238E27FC236}">
                <a16:creationId xmlns:a16="http://schemas.microsoft.com/office/drawing/2014/main" id="{B09192B2-AE49-AAFA-91B7-8080D92D3E4B}"/>
              </a:ext>
            </a:extLst>
          </p:cNvPr>
          <p:cNvSpPr>
            <a:spLocks noGrp="1"/>
          </p:cNvSpPr>
          <p:nvPr>
            <p:ph type="sldNum" idx="6"/>
          </p:nvPr>
        </p:nvSpPr>
        <p:spPr/>
        <p:txBody>
          <a:bodyPr/>
          <a:lstStyle/>
          <a:p>
            <a:fld id="{41442148-6982-404F-A2C2-BC41AA6168FE}" type="slidenum">
              <a:rPr/>
              <a:t>5</a:t>
            </a:fld>
            <a:endParaRPr/>
          </a:p>
        </p:txBody>
      </p:sp>
      <p:sp>
        <p:nvSpPr>
          <p:cNvPr id="6" name="PlaceHolder 5">
            <a:extLst>
              <a:ext uri="{FF2B5EF4-FFF2-40B4-BE49-F238E27FC236}">
                <a16:creationId xmlns:a16="http://schemas.microsoft.com/office/drawing/2014/main" id="{18E695F8-3A33-AB0C-2C2E-572EA454CC49}"/>
              </a:ext>
            </a:extLst>
          </p:cNvPr>
          <p:cNvSpPr>
            <a:spLocks noGrp="1"/>
          </p:cNvSpPr>
          <p:nvPr>
            <p:ph type="dt" idx="4"/>
          </p:nvPr>
        </p:nvSpPr>
        <p:spPr/>
        <p:txBody>
          <a:bodyPr/>
          <a:lstStyle/>
          <a:p>
            <a:fld id="{7AD6EE33-7E19-4905-8E69-894C3FCBAE0B}" type="datetime1">
              <a:rPr lang="en-US"/>
              <a:t>6/18/2026</a:t>
            </a:fld>
            <a:endParaRPr lang="en-US"/>
          </a:p>
        </p:txBody>
      </p:sp>
    </p:spTree>
    <p:extLst>
      <p:ext uri="{BB962C8B-B14F-4D97-AF65-F5344CB8AC3E}">
        <p14:creationId xmlns:p14="http://schemas.microsoft.com/office/powerpoint/2010/main" val="4113818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4A675-7D06-FF09-6516-D7C5BF91053D}"/>
            </a:ext>
          </a:extLst>
        </p:cNvPr>
        <p:cNvGrpSpPr/>
        <p:nvPr/>
      </p:nvGrpSpPr>
      <p:grpSpPr>
        <a:xfrm>
          <a:off x="0" y="0"/>
          <a:ext cx="0" cy="0"/>
          <a:chOff x="0" y="0"/>
          <a:chExt cx="0" cy="0"/>
        </a:xfrm>
      </p:grpSpPr>
      <p:sp>
        <p:nvSpPr>
          <p:cNvPr id="102" name="PlaceHolder 1">
            <a:extLst>
              <a:ext uri="{FF2B5EF4-FFF2-40B4-BE49-F238E27FC236}">
                <a16:creationId xmlns:a16="http://schemas.microsoft.com/office/drawing/2014/main" id="{769FEE61-4BD8-9F2F-023D-4CD11BD2EB06}"/>
              </a:ext>
            </a:extLst>
          </p:cNvPr>
          <p:cNvSpPr>
            <a:spLocks noGrp="1"/>
          </p:cNvSpPr>
          <p:nvPr>
            <p:ph type="title"/>
          </p:nvPr>
        </p:nvSpPr>
        <p:spPr>
          <a:xfrm>
            <a:off x="838080" y="365040"/>
            <a:ext cx="10515240" cy="1325160"/>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Subsystem(block) name – Design/Implementation/Evaluation </a:t>
            </a:r>
            <a:endParaRPr lang="en-US" sz="4400" b="0" strike="noStrike" spc="-1" dirty="0">
              <a:solidFill>
                <a:srgbClr val="000000"/>
              </a:solidFill>
              <a:latin typeface="Calibri"/>
            </a:endParaRPr>
          </a:p>
        </p:txBody>
      </p:sp>
      <p:sp>
        <p:nvSpPr>
          <p:cNvPr id="103" name="PlaceHolder 2">
            <a:extLst>
              <a:ext uri="{FF2B5EF4-FFF2-40B4-BE49-F238E27FC236}">
                <a16:creationId xmlns:a16="http://schemas.microsoft.com/office/drawing/2014/main" id="{9387DA8E-14ED-D2F4-7D74-C1B57C81A0C0}"/>
              </a:ext>
            </a:extLst>
          </p:cNvPr>
          <p:cNvSpPr>
            <a:spLocks noGrp="1"/>
          </p:cNvSpPr>
          <p:nvPr>
            <p:ph/>
          </p:nvPr>
        </p:nvSpPr>
        <p:spPr>
          <a:xfrm>
            <a:off x="838080" y="1825560"/>
            <a:ext cx="10515240" cy="4350960"/>
          </a:xfrm>
          <a:prstGeom prst="rect">
            <a:avLst/>
          </a:prstGeom>
          <a:noFill/>
          <a:ln w="0">
            <a:noFill/>
          </a:ln>
        </p:spPr>
        <p:txBody>
          <a:bodyPr anchor="t">
            <a:noAutofit/>
          </a:bodyPr>
          <a:lstStyle/>
          <a:p>
            <a:pPr marL="685800" indent="-457200">
              <a:lnSpc>
                <a:spcPct val="100000"/>
              </a:lnSpc>
              <a:spcBef>
                <a:spcPts val="1417"/>
              </a:spcBef>
            </a:pPr>
            <a:r>
              <a:rPr lang="en-US" sz="2400" dirty="0">
                <a:solidFill>
                  <a:schemeClr val="accent1"/>
                </a:solidFill>
              </a:rPr>
              <a:t>With reference to the previous slide (System architecture), you are required to provide detailed design and evaluation information for each individual subsystem/block. For each of them include the following:</a:t>
            </a:r>
          </a:p>
          <a:p>
            <a:pPr marL="1143000" lvl="1" indent="-457200">
              <a:lnSpc>
                <a:spcPct val="100000"/>
              </a:lnSpc>
              <a:spcBef>
                <a:spcPts val="1417"/>
              </a:spcBef>
            </a:pPr>
            <a:r>
              <a:rPr lang="en-US" sz="2000" dirty="0">
                <a:solidFill>
                  <a:schemeClr val="accent1"/>
                </a:solidFill>
              </a:rPr>
              <a:t>Details of the design and implementation of the subsystem or deliverable.</a:t>
            </a:r>
          </a:p>
          <a:p>
            <a:pPr marL="1143000" lvl="1" indent="-457200">
              <a:lnSpc>
                <a:spcPct val="100000"/>
              </a:lnSpc>
              <a:spcBef>
                <a:spcPts val="1417"/>
              </a:spcBef>
            </a:pPr>
            <a:r>
              <a:rPr lang="en-US" sz="2000" dirty="0">
                <a:solidFill>
                  <a:schemeClr val="accent1"/>
                </a:solidFill>
              </a:rPr>
              <a:t>Results and evaluation (testing/validation) in relation to the engineering definition.</a:t>
            </a:r>
          </a:p>
          <a:p>
            <a:pPr marL="1143000" lvl="1" indent="-457200">
              <a:lnSpc>
                <a:spcPct val="100000"/>
              </a:lnSpc>
              <a:spcBef>
                <a:spcPts val="1417"/>
              </a:spcBef>
            </a:pPr>
            <a:r>
              <a:rPr lang="en-US" sz="2000" dirty="0">
                <a:solidFill>
                  <a:schemeClr val="accent1"/>
                </a:solidFill>
              </a:rPr>
              <a:t>You may use multiple slides if needed.</a:t>
            </a:r>
          </a:p>
          <a:p>
            <a:pPr marL="1143000" lvl="1" indent="-457200">
              <a:lnSpc>
                <a:spcPct val="100000"/>
              </a:lnSpc>
              <a:spcBef>
                <a:spcPts val="1417"/>
              </a:spcBef>
            </a:pPr>
            <a:r>
              <a:rPr lang="en-US" sz="2000" dirty="0">
                <a:solidFill>
                  <a:schemeClr val="accent1"/>
                </a:solidFill>
              </a:rPr>
              <a:t>You may also include short demo videos or simulations, if relevant.</a:t>
            </a:r>
          </a:p>
          <a:p>
            <a:pPr marL="685800" indent="-457200">
              <a:lnSpc>
                <a:spcPct val="100000"/>
              </a:lnSpc>
              <a:spcBef>
                <a:spcPts val="1417"/>
              </a:spcBef>
            </a:pPr>
            <a:r>
              <a:rPr lang="en-US" sz="2400" dirty="0">
                <a:solidFill>
                  <a:schemeClr val="accent1"/>
                </a:solidFill>
              </a:rPr>
              <a:t>Ensure all individual test results, simulations, or demonstrations are covered in this section. </a:t>
            </a:r>
          </a:p>
          <a:p>
            <a:pPr marL="685800" indent="-457200">
              <a:lnSpc>
                <a:spcPct val="100000"/>
              </a:lnSpc>
              <a:spcBef>
                <a:spcPts val="1417"/>
              </a:spcBef>
            </a:pPr>
            <a:endParaRPr lang="en-US" sz="2400" b="0" strike="noStrike" spc="-1" dirty="0">
              <a:solidFill>
                <a:srgbClr val="000000"/>
              </a:solidFill>
              <a:latin typeface="Calibri"/>
            </a:endParaRPr>
          </a:p>
        </p:txBody>
      </p:sp>
      <p:sp>
        <p:nvSpPr>
          <p:cNvPr id="4" name="PlaceHolder 3">
            <a:extLst>
              <a:ext uri="{FF2B5EF4-FFF2-40B4-BE49-F238E27FC236}">
                <a16:creationId xmlns:a16="http://schemas.microsoft.com/office/drawing/2014/main" id="{FDA8EB1F-2C83-EC7B-80DB-179C7E4E812F}"/>
              </a:ext>
            </a:extLst>
          </p:cNvPr>
          <p:cNvSpPr>
            <a:spLocks noGrp="1"/>
          </p:cNvSpPr>
          <p:nvPr>
            <p:ph type="ftr" idx="5"/>
          </p:nvPr>
        </p:nvSpPr>
        <p:spPr/>
        <p:txBody>
          <a:bodyPr/>
          <a:lstStyle/>
          <a:p>
            <a:r>
              <a:t>Project Name (change in Header &amp; Footer and check “apply to all”)</a:t>
            </a:r>
          </a:p>
        </p:txBody>
      </p:sp>
      <p:sp>
        <p:nvSpPr>
          <p:cNvPr id="5" name="PlaceHolder 4">
            <a:extLst>
              <a:ext uri="{FF2B5EF4-FFF2-40B4-BE49-F238E27FC236}">
                <a16:creationId xmlns:a16="http://schemas.microsoft.com/office/drawing/2014/main" id="{181D3AF2-105C-E1AE-56F5-541C3288142A}"/>
              </a:ext>
            </a:extLst>
          </p:cNvPr>
          <p:cNvSpPr>
            <a:spLocks noGrp="1"/>
          </p:cNvSpPr>
          <p:nvPr>
            <p:ph type="sldNum" idx="6"/>
          </p:nvPr>
        </p:nvSpPr>
        <p:spPr/>
        <p:txBody>
          <a:bodyPr/>
          <a:lstStyle/>
          <a:p>
            <a:fld id="{41442148-6982-404F-A2C2-BC41AA6168FE}" type="slidenum">
              <a:rPr/>
              <a:t>6</a:t>
            </a:fld>
            <a:endParaRPr/>
          </a:p>
        </p:txBody>
      </p:sp>
      <p:sp>
        <p:nvSpPr>
          <p:cNvPr id="6" name="PlaceHolder 5">
            <a:extLst>
              <a:ext uri="{FF2B5EF4-FFF2-40B4-BE49-F238E27FC236}">
                <a16:creationId xmlns:a16="http://schemas.microsoft.com/office/drawing/2014/main" id="{E15026D5-D9B8-E546-6F48-37872AB4746A}"/>
              </a:ext>
            </a:extLst>
          </p:cNvPr>
          <p:cNvSpPr>
            <a:spLocks noGrp="1"/>
          </p:cNvSpPr>
          <p:nvPr>
            <p:ph type="dt" idx="4"/>
          </p:nvPr>
        </p:nvSpPr>
        <p:spPr/>
        <p:txBody>
          <a:bodyPr/>
          <a:lstStyle/>
          <a:p>
            <a:fld id="{7AD6EE33-7E19-4905-8E69-894C3FCBAE0B}" type="datetime1">
              <a:rPr lang="en-US"/>
              <a:t>6/18/2026</a:t>
            </a:fld>
            <a:endParaRPr lang="en-US"/>
          </a:p>
        </p:txBody>
      </p:sp>
    </p:spTree>
    <p:extLst>
      <p:ext uri="{BB962C8B-B14F-4D97-AF65-F5344CB8AC3E}">
        <p14:creationId xmlns:p14="http://schemas.microsoft.com/office/powerpoint/2010/main" val="3813054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F2420-3038-6C04-889E-16492F81131D}"/>
            </a:ext>
          </a:extLst>
        </p:cNvPr>
        <p:cNvGrpSpPr/>
        <p:nvPr/>
      </p:nvGrpSpPr>
      <p:grpSpPr>
        <a:xfrm>
          <a:off x="0" y="0"/>
          <a:ext cx="0" cy="0"/>
          <a:chOff x="0" y="0"/>
          <a:chExt cx="0" cy="0"/>
        </a:xfrm>
      </p:grpSpPr>
      <p:sp>
        <p:nvSpPr>
          <p:cNvPr id="108" name="PlaceHolder 1">
            <a:extLst>
              <a:ext uri="{FF2B5EF4-FFF2-40B4-BE49-F238E27FC236}">
                <a16:creationId xmlns:a16="http://schemas.microsoft.com/office/drawing/2014/main" id="{9416CE2D-F7B9-9711-58C5-56D2D7D54EB9}"/>
              </a:ext>
            </a:extLst>
          </p:cNvPr>
          <p:cNvSpPr>
            <a:spLocks noGrp="1"/>
          </p:cNvSpPr>
          <p:nvPr>
            <p:ph type="title"/>
          </p:nvPr>
        </p:nvSpPr>
        <p:spPr>
          <a:xfrm>
            <a:off x="838080" y="365040"/>
            <a:ext cx="10515240" cy="1325160"/>
          </a:xfrm>
          <a:prstGeom prst="rect">
            <a:avLst/>
          </a:prstGeom>
          <a:noFill/>
          <a:ln w="0">
            <a:noFill/>
          </a:ln>
        </p:spPr>
        <p:txBody>
          <a:bodyPr anchor="ctr">
            <a:normAutofit/>
          </a:bodyPr>
          <a:lstStyle/>
          <a:p>
            <a:r>
              <a:rPr lang="en-US" spc="-1" dirty="0">
                <a:solidFill>
                  <a:srgbClr val="000000"/>
                </a:solidFill>
                <a:latin typeface="Calibri Light"/>
              </a:rPr>
              <a:t> Full System Demonstration</a:t>
            </a:r>
            <a:endParaRPr lang="en-US" sz="4400" b="0" strike="noStrike" spc="-1" dirty="0">
              <a:solidFill>
                <a:srgbClr val="000000"/>
              </a:solidFill>
              <a:latin typeface="Calibri"/>
            </a:endParaRPr>
          </a:p>
        </p:txBody>
      </p:sp>
      <p:sp>
        <p:nvSpPr>
          <p:cNvPr id="109" name="PlaceHolder 2">
            <a:extLst>
              <a:ext uri="{FF2B5EF4-FFF2-40B4-BE49-F238E27FC236}">
                <a16:creationId xmlns:a16="http://schemas.microsoft.com/office/drawing/2014/main" id="{23D5ABB4-5531-3C7E-DEB3-33E0749B15B8}"/>
              </a:ext>
            </a:extLst>
          </p:cNvPr>
          <p:cNvSpPr>
            <a:spLocks noGrp="1"/>
          </p:cNvSpPr>
          <p:nvPr>
            <p:ph/>
          </p:nvPr>
        </p:nvSpPr>
        <p:spPr>
          <a:xfrm>
            <a:off x="838080" y="1767467"/>
            <a:ext cx="10515240" cy="4397901"/>
          </a:xfrm>
          <a:prstGeom prst="rect">
            <a:avLst/>
          </a:prstGeom>
          <a:noFill/>
          <a:ln w="0">
            <a:noFill/>
          </a:ln>
        </p:spPr>
        <p:txBody>
          <a:bodyPr anchor="t">
            <a:noAutofit/>
          </a:bodyPr>
          <a:lstStyle/>
          <a:p>
            <a:pPr marL="571500" indent="-342900">
              <a:spcBef>
                <a:spcPts val="1417"/>
              </a:spcBef>
            </a:pPr>
            <a:r>
              <a:rPr lang="en-US" sz="2400" dirty="0">
                <a:solidFill>
                  <a:schemeClr val="accent1"/>
                </a:solidFill>
              </a:rPr>
              <a:t>This is a “show and tell” opportunity!</a:t>
            </a:r>
          </a:p>
          <a:p>
            <a:pPr marL="571500" indent="-342900">
              <a:spcBef>
                <a:spcPts val="1417"/>
              </a:spcBef>
            </a:pPr>
            <a:r>
              <a:rPr lang="en-US" sz="2400" dirty="0">
                <a:solidFill>
                  <a:schemeClr val="accent1"/>
                </a:solidFill>
              </a:rPr>
              <a:t>It is helpful to provide a brief explanation of the demo and expected results on the slides as well as an interpretation of what the demo shows.</a:t>
            </a:r>
          </a:p>
        </p:txBody>
      </p:sp>
      <p:sp>
        <p:nvSpPr>
          <p:cNvPr id="4" name="PlaceHolder 3">
            <a:extLst>
              <a:ext uri="{FF2B5EF4-FFF2-40B4-BE49-F238E27FC236}">
                <a16:creationId xmlns:a16="http://schemas.microsoft.com/office/drawing/2014/main" id="{6CA79F33-1C3B-0A55-2AA9-0A1A34EA7838}"/>
              </a:ext>
            </a:extLst>
          </p:cNvPr>
          <p:cNvSpPr>
            <a:spLocks noGrp="1"/>
          </p:cNvSpPr>
          <p:nvPr>
            <p:ph type="ftr" idx="5"/>
          </p:nvPr>
        </p:nvSpPr>
        <p:spPr/>
        <p:txBody>
          <a:bodyPr/>
          <a:lstStyle/>
          <a:p>
            <a:r>
              <a:t>Project Name (change in Header &amp; Footer and check “apply to all”)</a:t>
            </a:r>
          </a:p>
        </p:txBody>
      </p:sp>
      <p:sp>
        <p:nvSpPr>
          <p:cNvPr id="5" name="PlaceHolder 4">
            <a:extLst>
              <a:ext uri="{FF2B5EF4-FFF2-40B4-BE49-F238E27FC236}">
                <a16:creationId xmlns:a16="http://schemas.microsoft.com/office/drawing/2014/main" id="{DA09A924-D5DA-2EBF-A184-47828CE3CBEB}"/>
              </a:ext>
            </a:extLst>
          </p:cNvPr>
          <p:cNvSpPr>
            <a:spLocks noGrp="1"/>
          </p:cNvSpPr>
          <p:nvPr>
            <p:ph type="sldNum" idx="6"/>
          </p:nvPr>
        </p:nvSpPr>
        <p:spPr/>
        <p:txBody>
          <a:bodyPr/>
          <a:lstStyle/>
          <a:p>
            <a:fld id="{32C83B3C-6EFA-4B1F-A66E-D0A006E7AE5B}" type="slidenum">
              <a:rPr/>
              <a:t>7</a:t>
            </a:fld>
            <a:endParaRPr/>
          </a:p>
        </p:txBody>
      </p:sp>
      <p:sp>
        <p:nvSpPr>
          <p:cNvPr id="6" name="PlaceHolder 5">
            <a:extLst>
              <a:ext uri="{FF2B5EF4-FFF2-40B4-BE49-F238E27FC236}">
                <a16:creationId xmlns:a16="http://schemas.microsoft.com/office/drawing/2014/main" id="{2331F08D-B7C0-A33F-F4BD-D21D263230B9}"/>
              </a:ext>
            </a:extLst>
          </p:cNvPr>
          <p:cNvSpPr>
            <a:spLocks noGrp="1"/>
          </p:cNvSpPr>
          <p:nvPr>
            <p:ph type="dt" idx="4"/>
          </p:nvPr>
        </p:nvSpPr>
        <p:spPr/>
        <p:txBody>
          <a:bodyPr/>
          <a:lstStyle/>
          <a:p>
            <a:fld id="{122714AD-904A-4047-B91B-325079DBBBC4}" type="datetime1">
              <a:rPr lang="en-US"/>
              <a:t>6/18/2026</a:t>
            </a:fld>
            <a:endParaRPr lang="en-US"/>
          </a:p>
        </p:txBody>
      </p:sp>
    </p:spTree>
    <p:extLst>
      <p:ext uri="{BB962C8B-B14F-4D97-AF65-F5344CB8AC3E}">
        <p14:creationId xmlns:p14="http://schemas.microsoft.com/office/powerpoint/2010/main" val="3610793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838080" y="365040"/>
            <a:ext cx="10515240" cy="1325160"/>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Overall System Evaluation</a:t>
            </a:r>
            <a:endParaRPr lang="en-US" sz="4400" b="0" strike="noStrike" spc="-1" dirty="0">
              <a:solidFill>
                <a:srgbClr val="000000"/>
              </a:solidFill>
              <a:latin typeface="Calibri"/>
            </a:endParaRPr>
          </a:p>
        </p:txBody>
      </p:sp>
      <p:sp>
        <p:nvSpPr>
          <p:cNvPr id="105" name="PlaceHolder 2"/>
          <p:cNvSpPr>
            <a:spLocks noGrp="1"/>
          </p:cNvSpPr>
          <p:nvPr>
            <p:ph/>
          </p:nvPr>
        </p:nvSpPr>
        <p:spPr>
          <a:xfrm>
            <a:off x="838080" y="1825560"/>
            <a:ext cx="10515240" cy="4350960"/>
          </a:xfrm>
          <a:prstGeom prst="rect">
            <a:avLst/>
          </a:prstGeom>
          <a:noFill/>
          <a:ln w="0">
            <a:noFill/>
          </a:ln>
        </p:spPr>
        <p:txBody>
          <a:bodyPr anchor="t">
            <a:noAutofit/>
          </a:bodyPr>
          <a:lstStyle/>
          <a:p>
            <a:pPr marL="685800" indent="-457200">
              <a:spcBef>
                <a:spcPts val="1417"/>
              </a:spcBef>
            </a:pPr>
            <a:r>
              <a:rPr lang="en-US" dirty="0">
                <a:solidFill>
                  <a:schemeClr val="accent1"/>
                </a:solidFill>
              </a:rPr>
              <a:t>Show how the team’s work was evaluated against the Engineering Definition.</a:t>
            </a:r>
          </a:p>
          <a:p>
            <a:pPr marL="685800" indent="-457200">
              <a:spcBef>
                <a:spcPts val="1417"/>
              </a:spcBef>
            </a:pPr>
            <a:r>
              <a:rPr lang="en-US" dirty="0">
                <a:solidFill>
                  <a:schemeClr val="accent1"/>
                </a:solidFill>
              </a:rPr>
              <a:t>Provide evidence of how well the work addressed the problem.</a:t>
            </a:r>
          </a:p>
        </p:txBody>
      </p:sp>
      <p:sp>
        <p:nvSpPr>
          <p:cNvPr id="4" name="PlaceHolder 3"/>
          <p:cNvSpPr>
            <a:spLocks noGrp="1"/>
          </p:cNvSpPr>
          <p:nvPr>
            <p:ph type="ftr" idx="5"/>
          </p:nvPr>
        </p:nvSpPr>
        <p:spPr/>
        <p:txBody>
          <a:bodyPr/>
          <a:lstStyle/>
          <a:p>
            <a:r>
              <a:t>Project Name (change in Header &amp; Footer and check “apply to all”)</a:t>
            </a:r>
          </a:p>
        </p:txBody>
      </p:sp>
      <p:sp>
        <p:nvSpPr>
          <p:cNvPr id="5" name="PlaceHolder 4"/>
          <p:cNvSpPr>
            <a:spLocks noGrp="1"/>
          </p:cNvSpPr>
          <p:nvPr>
            <p:ph type="sldNum" idx="6"/>
          </p:nvPr>
        </p:nvSpPr>
        <p:spPr/>
        <p:txBody>
          <a:bodyPr/>
          <a:lstStyle/>
          <a:p>
            <a:fld id="{B08AC1CE-D34C-4522-AEAF-A5F5EF67214B}" type="slidenum">
              <a:rPr/>
              <a:t>8</a:t>
            </a:fld>
            <a:endParaRPr/>
          </a:p>
        </p:txBody>
      </p:sp>
      <p:sp>
        <p:nvSpPr>
          <p:cNvPr id="6" name="PlaceHolder 5"/>
          <p:cNvSpPr>
            <a:spLocks noGrp="1"/>
          </p:cNvSpPr>
          <p:nvPr>
            <p:ph type="dt" idx="4"/>
          </p:nvPr>
        </p:nvSpPr>
        <p:spPr/>
        <p:txBody>
          <a:bodyPr/>
          <a:lstStyle/>
          <a:p>
            <a:fld id="{3330F104-5716-402D-9BB0-4072373C23B3}" type="datetime1">
              <a:rPr lang="en-US"/>
              <a:t>6/18/2026</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838080" y="365040"/>
            <a:ext cx="10515240" cy="1325160"/>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Accomplishments</a:t>
            </a:r>
            <a:endParaRPr lang="en-US" sz="4400" b="0" strike="noStrike" spc="-1" dirty="0">
              <a:solidFill>
                <a:srgbClr val="000000"/>
              </a:solidFill>
              <a:latin typeface="Calibri"/>
            </a:endParaRPr>
          </a:p>
        </p:txBody>
      </p:sp>
      <p:sp>
        <p:nvSpPr>
          <p:cNvPr id="107" name="PlaceHolder 2"/>
          <p:cNvSpPr>
            <a:spLocks noGrp="1"/>
          </p:cNvSpPr>
          <p:nvPr>
            <p:ph/>
          </p:nvPr>
        </p:nvSpPr>
        <p:spPr>
          <a:xfrm>
            <a:off x="838080" y="1407695"/>
            <a:ext cx="10515240" cy="4768825"/>
          </a:xfrm>
          <a:prstGeom prst="rect">
            <a:avLst/>
          </a:prstGeom>
          <a:noFill/>
          <a:ln w="0">
            <a:noFill/>
          </a:ln>
        </p:spPr>
        <p:txBody>
          <a:bodyPr anchor="t">
            <a:noAutofit/>
          </a:bodyPr>
          <a:lstStyle/>
          <a:p>
            <a:pPr lvl="1"/>
            <a:r>
              <a:rPr lang="en-US" dirty="0">
                <a:solidFill>
                  <a:schemeClr val="accent1"/>
                </a:solidFill>
              </a:rPr>
              <a:t>Focus on major progress of the team.</a:t>
            </a:r>
          </a:p>
          <a:p>
            <a:pPr lvl="1"/>
            <a:r>
              <a:rPr lang="en-US" dirty="0">
                <a:solidFill>
                  <a:schemeClr val="accent1"/>
                </a:solidFill>
              </a:rPr>
              <a:t>Highlight specific results / accomplishments</a:t>
            </a:r>
          </a:p>
          <a:p>
            <a:pPr indent="0">
              <a:lnSpc>
                <a:spcPct val="90000"/>
              </a:lnSpc>
              <a:spcBef>
                <a:spcPts val="1417"/>
              </a:spcBef>
              <a:buNone/>
            </a:pPr>
            <a:endParaRPr lang="en-US" sz="2800" b="0" strike="noStrike" spc="-1" dirty="0">
              <a:solidFill>
                <a:srgbClr val="000000"/>
              </a:solidFill>
              <a:latin typeface="Calibri"/>
            </a:endParaRPr>
          </a:p>
        </p:txBody>
      </p:sp>
      <p:sp>
        <p:nvSpPr>
          <p:cNvPr id="4" name="PlaceHolder 3"/>
          <p:cNvSpPr>
            <a:spLocks noGrp="1"/>
          </p:cNvSpPr>
          <p:nvPr>
            <p:ph type="ftr" idx="5"/>
          </p:nvPr>
        </p:nvSpPr>
        <p:spPr/>
        <p:txBody>
          <a:bodyPr/>
          <a:lstStyle/>
          <a:p>
            <a:r>
              <a:t>Project Name (change in Header &amp; Footer and check “apply to all”)</a:t>
            </a:r>
          </a:p>
        </p:txBody>
      </p:sp>
      <p:sp>
        <p:nvSpPr>
          <p:cNvPr id="5" name="PlaceHolder 4"/>
          <p:cNvSpPr>
            <a:spLocks noGrp="1"/>
          </p:cNvSpPr>
          <p:nvPr>
            <p:ph type="sldNum" idx="6"/>
          </p:nvPr>
        </p:nvSpPr>
        <p:spPr/>
        <p:txBody>
          <a:bodyPr/>
          <a:lstStyle/>
          <a:p>
            <a:fld id="{73C8E04A-F830-4D0E-A329-AF1E0DF168C1}" type="slidenum">
              <a:rPr/>
              <a:t>9</a:t>
            </a:fld>
            <a:endParaRPr/>
          </a:p>
        </p:txBody>
      </p:sp>
      <p:sp>
        <p:nvSpPr>
          <p:cNvPr id="6" name="PlaceHolder 5"/>
          <p:cNvSpPr>
            <a:spLocks noGrp="1"/>
          </p:cNvSpPr>
          <p:nvPr>
            <p:ph type="dt" idx="4"/>
          </p:nvPr>
        </p:nvSpPr>
        <p:spPr/>
        <p:txBody>
          <a:bodyPr/>
          <a:lstStyle/>
          <a:p>
            <a:fld id="{7B153D00-8FC8-410B-9603-157359F1D72A}" type="datetime1">
              <a:rPr lang="en-US"/>
              <a:t>6/18/2026</a:t>
            </a:fld>
            <a:endParaRPr lang="en-US"/>
          </a:p>
        </p:txBody>
      </p:sp>
      <p:sp>
        <p:nvSpPr>
          <p:cNvPr id="3" name="TextBox 2">
            <a:extLst>
              <a:ext uri="{FF2B5EF4-FFF2-40B4-BE49-F238E27FC236}">
                <a16:creationId xmlns:a16="http://schemas.microsoft.com/office/drawing/2014/main" id="{641E815A-A076-1431-663B-5EEB1CB2C4E5}"/>
              </a:ext>
            </a:extLst>
          </p:cNvPr>
          <p:cNvSpPr txBox="1"/>
          <p:nvPr/>
        </p:nvSpPr>
        <p:spPr>
          <a:xfrm>
            <a:off x="1979341" y="5029201"/>
            <a:ext cx="8681225" cy="646331"/>
          </a:xfrm>
          <a:prstGeom prst="rect">
            <a:avLst/>
          </a:prstGeom>
          <a:noFill/>
          <a:ln w="38100">
            <a:solidFill>
              <a:schemeClr val="tx1"/>
            </a:solidFill>
          </a:ln>
        </p:spPr>
        <p:txBody>
          <a:bodyPr wrap="square" rtlCol="0">
            <a:spAutoFit/>
          </a:bodyPr>
          <a:lstStyle/>
          <a:p>
            <a:pPr algn="ctr"/>
            <a:r>
              <a:rPr lang="en-US" dirty="0">
                <a:solidFill>
                  <a:schemeClr val="accent1"/>
                </a:solidFill>
              </a:rPr>
              <a:t>Be honest. Client or next team will be VERY unhappy and confused,</a:t>
            </a:r>
          </a:p>
          <a:p>
            <a:pPr algn="ctr"/>
            <a:r>
              <a:rPr lang="en-US" dirty="0">
                <a:solidFill>
                  <a:schemeClr val="accent1"/>
                </a:solidFill>
              </a:rPr>
              <a:t> when they are unable to reproduce your claimed results.</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757</TotalTime>
  <Words>1179</Words>
  <Application>Microsoft Office PowerPoint</Application>
  <PresentationFormat>Widescreen</PresentationFormat>
  <Paragraphs>127</Paragraphs>
  <Slides>14</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Arial</vt:lpstr>
      <vt:lpstr>Calibri</vt:lpstr>
      <vt:lpstr>Calibri Light</vt:lpstr>
      <vt:lpstr>Symbol</vt:lpstr>
      <vt:lpstr>Times New Roman</vt:lpstr>
      <vt:lpstr>Wingdings</vt:lpstr>
      <vt:lpstr>Office Theme</vt:lpstr>
      <vt:lpstr>Office Theme</vt:lpstr>
      <vt:lpstr>Project Name</vt:lpstr>
      <vt:lpstr>Agenda</vt:lpstr>
      <vt:lpstr>Project Overview</vt:lpstr>
      <vt:lpstr>Final Engineering Definition</vt:lpstr>
      <vt:lpstr>Final System Architecture</vt:lpstr>
      <vt:lpstr>Subsystem(block) name – Design/Implementation/Evaluation </vt:lpstr>
      <vt:lpstr> Full System Demonstration</vt:lpstr>
      <vt:lpstr>Overall System Evaluation</vt:lpstr>
      <vt:lpstr>Accomplishments</vt:lpstr>
      <vt:lpstr>Open Issues</vt:lpstr>
      <vt:lpstr>Conclusions</vt:lpstr>
      <vt:lpstr>Recommendations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Name</dc:title>
  <dc:subject/>
  <dc:creator>Anderson, Mark</dc:creator>
  <dc:description/>
  <cp:lastModifiedBy>Natarajan, Kannathal</cp:lastModifiedBy>
  <cp:revision>27</cp:revision>
  <cp:lastPrinted>2023-07-27T14:43:55Z</cp:lastPrinted>
  <dcterms:created xsi:type="dcterms:W3CDTF">2023-06-06T17:56:44Z</dcterms:created>
  <dcterms:modified xsi:type="dcterms:W3CDTF">2026-06-18T19:36:37Z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vt:i4>
  </property>
  <property fmtid="{D5CDD505-2E9C-101B-9397-08002B2CF9AE}" pid="3" name="PresentationFormat">
    <vt:lpwstr>Widescreen</vt:lpwstr>
  </property>
  <property fmtid="{D5CDD505-2E9C-101B-9397-08002B2CF9AE}" pid="4" name="Slides">
    <vt:i4>5</vt:i4>
  </property>
</Properties>
</file>