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3"/>
  </p:notesMasterIdLst>
  <p:sldIdLst>
    <p:sldId id="256" r:id="rId3"/>
    <p:sldId id="338" r:id="rId4"/>
    <p:sldId id="316" r:id="rId5"/>
    <p:sldId id="352" r:id="rId6"/>
    <p:sldId id="339" r:id="rId7"/>
    <p:sldId id="257" r:id="rId8"/>
    <p:sldId id="269" r:id="rId9"/>
    <p:sldId id="317" r:id="rId10"/>
    <p:sldId id="310" r:id="rId11"/>
    <p:sldId id="276" r:id="rId12"/>
    <p:sldId id="275" r:id="rId13"/>
    <p:sldId id="272" r:id="rId14"/>
    <p:sldId id="273" r:id="rId15"/>
    <p:sldId id="274" r:id="rId16"/>
    <p:sldId id="270" r:id="rId17"/>
    <p:sldId id="262" r:id="rId18"/>
    <p:sldId id="258" r:id="rId19"/>
    <p:sldId id="265" r:id="rId20"/>
    <p:sldId id="311" r:id="rId21"/>
    <p:sldId id="281" r:id="rId22"/>
    <p:sldId id="279" r:id="rId23"/>
    <p:sldId id="280" r:id="rId24"/>
    <p:sldId id="292" r:id="rId25"/>
    <p:sldId id="283" r:id="rId26"/>
    <p:sldId id="264" r:id="rId27"/>
    <p:sldId id="335" r:id="rId28"/>
    <p:sldId id="263" r:id="rId29"/>
    <p:sldId id="259" r:id="rId30"/>
    <p:sldId id="260" r:id="rId31"/>
    <p:sldId id="266" r:id="rId32"/>
    <p:sldId id="318" r:id="rId33"/>
    <p:sldId id="285" r:id="rId34"/>
    <p:sldId id="286" r:id="rId35"/>
    <p:sldId id="326" r:id="rId36"/>
    <p:sldId id="327" r:id="rId37"/>
    <p:sldId id="328" r:id="rId38"/>
    <p:sldId id="329" r:id="rId39"/>
    <p:sldId id="330" r:id="rId40"/>
    <p:sldId id="331" r:id="rId41"/>
    <p:sldId id="284" r:id="rId42"/>
    <p:sldId id="291" r:id="rId43"/>
    <p:sldId id="287" r:id="rId44"/>
    <p:sldId id="336" r:id="rId45"/>
    <p:sldId id="333" r:id="rId46"/>
    <p:sldId id="334" r:id="rId47"/>
    <p:sldId id="337" r:id="rId48"/>
    <p:sldId id="340" r:id="rId49"/>
    <p:sldId id="289" r:id="rId50"/>
    <p:sldId id="288" r:id="rId51"/>
    <p:sldId id="290" r:id="rId52"/>
    <p:sldId id="307" r:id="rId53"/>
    <p:sldId id="293" r:id="rId54"/>
    <p:sldId id="342" r:id="rId55"/>
    <p:sldId id="341" r:id="rId56"/>
    <p:sldId id="294" r:id="rId57"/>
    <p:sldId id="298" r:id="rId58"/>
    <p:sldId id="332" r:id="rId59"/>
    <p:sldId id="324" r:id="rId60"/>
    <p:sldId id="325" r:id="rId61"/>
    <p:sldId id="313" r:id="rId62"/>
    <p:sldId id="309" r:id="rId63"/>
    <p:sldId id="297" r:id="rId64"/>
    <p:sldId id="300" r:id="rId65"/>
    <p:sldId id="308" r:id="rId66"/>
    <p:sldId id="346" r:id="rId67"/>
    <p:sldId id="343" r:id="rId68"/>
    <p:sldId id="344" r:id="rId69"/>
    <p:sldId id="345" r:id="rId70"/>
    <p:sldId id="299" r:id="rId71"/>
    <p:sldId id="302" r:id="rId72"/>
    <p:sldId id="347" r:id="rId73"/>
    <p:sldId id="348" r:id="rId74"/>
    <p:sldId id="301" r:id="rId75"/>
    <p:sldId id="304" r:id="rId76"/>
    <p:sldId id="303" r:id="rId77"/>
    <p:sldId id="306" r:id="rId78"/>
    <p:sldId id="349" r:id="rId79"/>
    <p:sldId id="350" r:id="rId80"/>
    <p:sldId id="305" r:id="rId81"/>
    <p:sldId id="351"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7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9</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12</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35</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1/4/2021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1/4/2021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1/4/2021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1/4/2021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1/4/2021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slide" Target="slide25.xml"/><Relationship Id="rId7" Type="http://schemas.openxmlformats.org/officeDocument/2006/relationships/slide" Target="slide63.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2.xml"/><Relationship Id="rId10" Type="http://schemas.openxmlformats.org/officeDocument/2006/relationships/slide" Target="slide76.xml"/><Relationship Id="rId4" Type="http://schemas.openxmlformats.org/officeDocument/2006/relationships/slide" Target="slide42.xml"/><Relationship Id="rId9" Type="http://schemas.openxmlformats.org/officeDocument/2006/relationships/slide" Target="slide7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12</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46457408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a:t>
                      </a:r>
                    </a:p>
                    <a:p>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18</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27</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3625228"/>
              </p:ext>
            </p:extLst>
          </p:nvPr>
        </p:nvGraphicFramePr>
        <p:xfrm>
          <a:off x="381000" y="846138"/>
          <a:ext cx="8382000" cy="527812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p.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non-critical animation to the needs </a:t>
                      </a:r>
                      <a:r>
                        <a:rPr lang="en-US" sz="1200">
                          <a:effectLst/>
                          <a:latin typeface="+mj-lt"/>
                          <a:ea typeface="MS Mincho"/>
                        </a:rPr>
                        <a:t>&amp; requirements slide</a:t>
                      </a: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a:t>
                      </a:r>
                      <a:r>
                        <a:rPr lang="en-US" sz="1200" baseline="0" dirty="0">
                          <a:effectLst/>
                          <a:latin typeface="+mj-lt"/>
                          <a:ea typeface="MS Mincho"/>
                        </a:rPr>
                        <a:t> some footer ‘locations’</a:t>
                      </a:r>
                    </a:p>
                    <a:p>
                      <a:pPr marL="0" marR="0" algn="l">
                        <a:spcBef>
                          <a:spcPts val="0"/>
                        </a:spcBef>
                        <a:spcAft>
                          <a:spcPts val="0"/>
                        </a:spcAft>
                      </a:pPr>
                      <a:r>
                        <a:rPr lang="en-US" sz="1200" baseline="0" dirty="0">
                          <a:effectLst/>
                          <a:latin typeface="+mj-lt"/>
                          <a:ea typeface="MS Mincho"/>
                        </a:rPr>
                        <a:t>Updated Day 5 Agenda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Improvement to Statement of Work Exercise </a:t>
                      </a:r>
                      <a:r>
                        <a:rPr lang="en-US" sz="1200" kern="1200" baseline="0" dirty="0">
                          <a:solidFill>
                            <a:schemeClr val="dk1"/>
                          </a:solidFill>
                          <a:effectLst/>
                          <a:latin typeface="+mn-lt"/>
                          <a:ea typeface="MS Mincho"/>
                          <a:cs typeface="+mn-cs"/>
                        </a:rPr>
                        <a:t>(p. 60)</a:t>
                      </a:r>
                    </a:p>
                    <a:p>
                      <a:pPr marL="171450" marR="0" indent="-171450" algn="l">
                        <a:spcBef>
                          <a:spcPts val="0"/>
                        </a:spcBef>
                        <a:spcAft>
                          <a:spcPts val="0"/>
                        </a:spcAft>
                        <a:buFontTx/>
                        <a:buChar char="-"/>
                      </a:pPr>
                      <a:r>
                        <a:rPr lang="en-US" sz="1200" baseline="0" dirty="0">
                          <a:effectLst/>
                          <a:latin typeface="+mj-lt"/>
                          <a:ea typeface="MS Mincho"/>
                        </a:rPr>
                        <a:t>Adjusted times of each activity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dk1"/>
                          </a:solidFill>
                          <a:effectLst/>
                          <a:latin typeface="+mn-lt"/>
                          <a:ea typeface="MS Mincho"/>
                          <a:cs typeface="+mn-cs"/>
                        </a:rPr>
                        <a:t>Added logistical Space shifting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effectLst/>
                          <a:latin typeface="+mj-lt"/>
                          <a:ea typeface="MS Mincho"/>
                        </a:rPr>
                        <a:t>Shifted Eng. Tools &amp; Methods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9/16/20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All</a:t>
                      </a:r>
                      <a:r>
                        <a:rPr lang="en-US" sz="1200" baseline="0" dirty="0">
                          <a:effectLst/>
                          <a:latin typeface="+mj-lt"/>
                          <a:ea typeface="MS Mincho"/>
                        </a:rPr>
                        <a:t> content for Day 6 (p. 62-67)</a:t>
                      </a:r>
                    </a:p>
                    <a:p>
                      <a:pPr marL="0" marR="0" algn="l">
                        <a:spcBef>
                          <a:spcPts val="0"/>
                        </a:spcBef>
                        <a:spcAft>
                          <a:spcPts val="0"/>
                        </a:spcAft>
                      </a:pPr>
                      <a:r>
                        <a:rPr lang="en-US" sz="1200" baseline="0" dirty="0">
                          <a:effectLst/>
                          <a:latin typeface="+mj-lt"/>
                          <a:ea typeface="MS Mincho"/>
                        </a:rPr>
                        <a:t>Shifted </a:t>
                      </a:r>
                      <a:r>
                        <a:rPr lang="en-US" sz="1200" baseline="0" dirty="0" err="1">
                          <a:effectLst/>
                          <a:latin typeface="+mj-lt"/>
                          <a:ea typeface="MS Mincho"/>
                        </a:rPr>
                        <a:t>Comm+D</a:t>
                      </a:r>
                      <a:r>
                        <a:rPr lang="en-US" sz="1200" baseline="0" dirty="0">
                          <a:effectLst/>
                          <a:latin typeface="+mj-lt"/>
                          <a:ea typeface="MS Mincho"/>
                        </a:rPr>
                        <a:t> material to Day 7</a:t>
                      </a: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9/17/20</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A. Paster</a:t>
                      </a:r>
                    </a:p>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Day 7 content added (p. 70-71)</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9/18/20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5 Box -&gt; forum to be repo and provided </a:t>
                      </a:r>
                      <a:r>
                        <a:rPr lang="en-US" sz="1200">
                          <a:effectLst/>
                          <a:latin typeface="+mj-lt"/>
                          <a:ea typeface="MS Mincho"/>
                        </a:rPr>
                        <a:t>folder location. </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9/21/20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times on Day 7 agenda</a:t>
                      </a:r>
                    </a:p>
                    <a:p>
                      <a:pPr marL="0" marR="0" algn="l">
                        <a:spcBef>
                          <a:spcPts val="0"/>
                        </a:spcBef>
                        <a:spcAft>
                          <a:spcPts val="0"/>
                        </a:spcAft>
                      </a:pPr>
                      <a:r>
                        <a:rPr lang="en-US" sz="1200" dirty="0">
                          <a:effectLst/>
                          <a:latin typeface="+mj-lt"/>
                          <a:ea typeface="MS Mincho"/>
                        </a:rPr>
                        <a:t>Shifted </a:t>
                      </a:r>
                      <a:r>
                        <a:rPr lang="en-US" sz="1200" dirty="0" err="1">
                          <a:effectLst/>
                          <a:latin typeface="+mj-lt"/>
                          <a:ea typeface="MS Mincho"/>
                        </a:rPr>
                        <a:t>Comm+D</a:t>
                      </a:r>
                      <a:r>
                        <a:rPr lang="en-US" sz="1200" dirty="0">
                          <a:effectLst/>
                          <a:latin typeface="+mj-lt"/>
                          <a:ea typeface="MS Mincho"/>
                        </a:rPr>
                        <a:t> material to Day 9</a:t>
                      </a: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9/21/20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Terminology</a:t>
                      </a:r>
                      <a:r>
                        <a:rPr lang="en-US" sz="1200" baseline="0" dirty="0">
                          <a:effectLst/>
                          <a:latin typeface="+mj-lt"/>
                          <a:ea typeface="MS Mincho"/>
                        </a:rPr>
                        <a:t> correction to Status UPDATE PPT (p. 72)</a:t>
                      </a:r>
                    </a:p>
                    <a:p>
                      <a:pPr marL="0" marR="0" algn="l">
                        <a:spcBef>
                          <a:spcPts val="0"/>
                        </a:spcBef>
                        <a:spcAft>
                          <a:spcPts val="0"/>
                        </a:spcAft>
                      </a:pPr>
                      <a:r>
                        <a:rPr lang="en-US" sz="1200" baseline="0" dirty="0">
                          <a:effectLst/>
                          <a:latin typeface="+mj-lt"/>
                          <a:ea typeface="MS Mincho"/>
                        </a:rPr>
                        <a:t>Corrected a few ‘Space location’ callouts</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9/28/20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9 content added (p.</a:t>
                      </a:r>
                      <a:r>
                        <a:rPr lang="en-US" sz="1200" baseline="0" dirty="0">
                          <a:effectLst/>
                          <a:latin typeface="+mj-lt"/>
                          <a:ea typeface="MS Mincho"/>
                        </a:rPr>
                        <a:t> 76-77)</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30</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a:t>
            </a:r>
            <a:r>
              <a:rPr lang="en-US" sz="2000">
                <a:ea typeface="+mn-lt"/>
                <a:cs typeface="+mn-lt"/>
              </a:rPr>
              <a:t>o </a:t>
            </a:r>
            <a:r>
              <a:rPr lang="en-US" sz="2000" dirty="0">
                <a:ea typeface="+mn-lt"/>
                <a:cs typeface="+mn-lt"/>
              </a:rPr>
              <a:t>check on team status </a:t>
            </a:r>
            <a:r>
              <a:rPr lang="en-US" sz="2000">
                <a:ea typeface="+mn-lt"/>
                <a:cs typeface="+mn-lt"/>
              </a:rPr>
              <a:t>/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34</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35</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36</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04324"/>
              </p:ext>
            </p:extLst>
          </p:nvPr>
        </p:nvGraphicFramePr>
        <p:xfrm>
          <a:off x="381000" y="846138"/>
          <a:ext cx="8382000" cy="395987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11/10/20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Student generated agenda includes all team time in class 8 (p. 73)</a:t>
                      </a:r>
                    </a:p>
                    <a:p>
                      <a:pPr marL="0" marR="0" algn="l">
                        <a:spcBef>
                          <a:spcPts val="0"/>
                        </a:spcBef>
                        <a:spcAft>
                          <a:spcPts val="0"/>
                        </a:spcAft>
                      </a:pPr>
                      <a:r>
                        <a:rPr lang="en-US" sz="1200" dirty="0">
                          <a:effectLst/>
                          <a:latin typeface="+mj-lt"/>
                          <a:ea typeface="MS Mincho"/>
                        </a:rPr>
                        <a:t>Expanded IAW acronym (p. 41)</a:t>
                      </a:r>
                    </a:p>
                    <a:p>
                      <a:pPr marL="0" marR="0" algn="l">
                        <a:spcBef>
                          <a:spcPts val="0"/>
                        </a:spcBef>
                        <a:spcAft>
                          <a:spcPts val="0"/>
                        </a:spcAft>
                      </a:pPr>
                      <a:r>
                        <a:rPr lang="en-US" sz="1200" dirty="0">
                          <a:effectLst/>
                          <a:latin typeface="+mj-lt"/>
                          <a:ea typeface="MS Mincho"/>
                        </a:rPr>
                        <a:t>Changed</a:t>
                      </a:r>
                      <a:r>
                        <a:rPr lang="en-US" sz="1200" baseline="0" dirty="0">
                          <a:effectLst/>
                          <a:latin typeface="+mj-lt"/>
                          <a:ea typeface="MS Mincho"/>
                        </a:rPr>
                        <a:t> early Wiki post to early Forum post (p. 41)</a:t>
                      </a:r>
                    </a:p>
                    <a:p>
                      <a:pPr marL="0" marR="0" algn="l">
                        <a:spcBef>
                          <a:spcPts val="0"/>
                        </a:spcBef>
                        <a:spcAft>
                          <a:spcPts val="0"/>
                        </a:spcAft>
                      </a:pPr>
                      <a:r>
                        <a:rPr lang="en-US" sz="1200" baseline="0" dirty="0">
                          <a:effectLst/>
                          <a:latin typeface="+mj-lt"/>
                          <a:ea typeface="MS Mincho"/>
                        </a:rPr>
                        <a:t>Expanded many text boxes to allow 20 </a:t>
                      </a:r>
                      <a:r>
                        <a:rPr lang="en-US" sz="1200" baseline="0" dirty="0" err="1">
                          <a:effectLst/>
                          <a:latin typeface="+mj-lt"/>
                          <a:ea typeface="MS Mincho"/>
                        </a:rPr>
                        <a:t>pt</a:t>
                      </a:r>
                      <a:r>
                        <a:rPr lang="en-US" sz="1200" baseline="0" dirty="0">
                          <a:effectLst/>
                          <a:latin typeface="+mj-lt"/>
                          <a:ea typeface="MS Mincho"/>
                        </a:rPr>
                        <a:t> font, slight formatting improvements throughout</a:t>
                      </a:r>
                    </a:p>
                    <a:p>
                      <a:pPr marL="0" marR="0" algn="l">
                        <a:spcBef>
                          <a:spcPts val="0"/>
                        </a:spcBef>
                        <a:spcAft>
                          <a:spcPts val="0"/>
                        </a:spcAft>
                      </a:pPr>
                      <a:r>
                        <a:rPr lang="en-US" sz="1200" baseline="0" dirty="0">
                          <a:effectLst/>
                          <a:latin typeface="+mj-lt"/>
                          <a:ea typeface="MS Mincho"/>
                        </a:rPr>
                        <a:t>Update to Day 8 agenda (p. 74)</a:t>
                      </a:r>
                    </a:p>
                    <a:p>
                      <a:pPr marL="0" marR="0" algn="l">
                        <a:spcBef>
                          <a:spcPts val="0"/>
                        </a:spcBef>
                        <a:spcAft>
                          <a:spcPts val="0"/>
                        </a:spcAft>
                      </a:pPr>
                      <a:r>
                        <a:rPr lang="en-US" sz="1200" baseline="0" dirty="0">
                          <a:effectLst/>
                          <a:latin typeface="+mj-lt"/>
                          <a:ea typeface="MS Mincho"/>
                        </a:rPr>
                        <a:t>Student as audience for PDR (p. 77)</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2"/>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3"/>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59</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https://designlab.eng.rpi.edu/edn/projects/capstone-support-dev/repository/changes/template%20documents/Design%20Report%20Template.docx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(Design Report.docx) to EDN Repository prior to class 6 in the folder: </a:t>
            </a:r>
          </a:p>
          <a:p>
            <a:pPr marL="342900" lvl="1" indent="0">
              <a:buNone/>
            </a:pPr>
            <a:r>
              <a:rPr lang="en-US" dirty="0">
                <a:solidFill>
                  <a:srgbClr val="C00000"/>
                </a:solidFill>
                <a:ea typeface="+mn-lt"/>
                <a:cs typeface="+mn-lt"/>
              </a:rPr>
              <a:t>working/Reports/Design Report + Poster</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92500" lnSpcReduction="1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11221457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447800"/>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giving presentation will be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 Template.pptx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cs typeface="Calibri"/>
              </a:rPr>
              <a:t>Attend </a:t>
            </a:r>
            <a:r>
              <a:rPr lang="en-US" dirty="0" err="1">
                <a:solidFill>
                  <a:srgbClr val="FF0000"/>
                </a:solidFill>
                <a:cs typeface="Calibri"/>
              </a:rPr>
              <a:t>Comm+D</a:t>
            </a:r>
            <a:r>
              <a:rPr lang="en-US" dirty="0">
                <a:solidFill>
                  <a:srgbClr val="FF0000"/>
                </a:solidFill>
                <a:cs typeface="Calibri"/>
              </a:rPr>
              <a:t> workshop on PPT/posters(Weds 2/12) ??</a:t>
            </a:r>
            <a:endParaRPr lang="en-US" dirty="0">
              <a:ea typeface="+mn-lt"/>
              <a:cs typeface="+mn-lt"/>
            </a:endParaRPr>
          </a:p>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12629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76660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5808</Words>
  <Application>Microsoft Office PowerPoint</Application>
  <PresentationFormat>On-screen Show (4:3)</PresentationFormat>
  <Paragraphs>980</Paragraphs>
  <Slides>80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MS Mincho</vt:lpstr>
      <vt:lpstr>ＭＳ Ｐゴシック</vt:lpstr>
      <vt:lpstr>Arial</vt:lpstr>
      <vt:lpstr>Calibri</vt:lpstr>
      <vt:lpstr>Calibri Light</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All teams are in a different place</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2021-01-04T19:07:57Z</dcterms:modified>
</cp:coreProperties>
</file>