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7238-0D23-403B-993E-C88AD05C3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04422E-F919-443B-AE5A-76B604286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81262-248B-4BA0-B62C-AD4A5437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08DCC-5AA4-4797-8DCC-95D5C267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91767-C9BC-49D6-B77B-45F5ADE4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9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303A-2BF4-4852-AB23-31367E22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D7DDBC-D7A1-4783-8DCC-129EA5B21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75C7-8488-4FC7-BD34-4FB5F50E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3D3D6-B788-47E8-8345-C2F403E9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28065-AB75-4617-8C9D-8D5F71BC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C3DE6-310C-41A2-BEA1-DEFEA7CF6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2B388-EAC2-4124-8FFC-52130DB4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953B2-DCB9-41DB-AF4E-8861B59D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20C23-CC94-4C71-8D30-FEFED60A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1CB49-BA7E-4CDF-BF7F-2A3D2A86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7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4BBDA-BB11-404F-B16D-1F669B4B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622F3-DF57-48B0-87DB-BE847F374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AB0F-6293-4AC8-9E1C-5634ECB5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5ED2-9B5A-429B-9F3B-69508D16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90217-3E0E-49F7-BC73-C2425EBA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1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03970-2BE1-4ADD-BA84-42C5DB6D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40BAD-A578-47C7-AF04-CE9B35747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73830-E4E4-49DA-91AC-A1607344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8CA89-6AF3-49C6-8E2B-D4273B2F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1FE5B-0C45-4209-AC56-8B25E3B21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118F-71E8-4B1F-B0DA-06A802B4C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50D47-FD77-43DE-AF3A-EDDDDC466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EF89D-EB84-4414-ADDF-3BE31B264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D11F0-938E-43B9-8789-7709339B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D6330-D44E-406F-8D25-92DBD3F9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D57D7-B0DF-43DF-89C6-639B5A88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1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3DDA-6718-45D3-972E-F2B192EB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32A85-0670-4A80-B5E2-EE1D9F613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57383-41FE-44BD-9A07-C6C8420FE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10E22-2D92-480D-ABDD-2FC24F411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D6E543-ABDE-452B-BBF8-6151D5F87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E711B-4C95-4ABB-952E-CBC67305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D1BD1-E779-4F01-A2A1-84AB8C03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38293B-883F-4317-94D6-8829B5AE6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D7882-2933-48AA-90AB-D177A002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D5426A-D41B-4B7D-B381-902F5EB03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83324-9404-4822-ACFA-A4DAE1BB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813D4-877E-44BC-A01B-6298B21E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4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EDC36D-4758-4241-8029-0D3B15B4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23682-DC2C-4360-B040-7EE61076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8FA42-BBAB-4B4C-BB45-12C48BC5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0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34593-E7A1-44D5-92A3-F8F5BE32A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7556C-A5AD-4D26-8F31-8790BDB52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ED394-9CB7-41EA-BA9A-6C6FA5EE4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2A7F2-3BBB-4001-B3CD-1D430BB8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1780D-2271-418C-B80C-1B6014B8E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C1822-984C-4EDF-AA74-96777ED7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8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55F07-22E8-4BC0-BFB0-D736BE08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FF914-9D3A-4307-8454-3F0BFC6B8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6C234-8428-404A-A00C-3870D52F4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D74EB-B9FB-4D1D-9579-3E35D46A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D94D2-7C3E-4B2A-8901-4AB976B6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5E755-1A91-42F8-857E-54B2E7B75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8FAB7-06A3-4C2F-B932-F9BD6BFA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A82CB-7AE3-4E55-A24D-37CAD5E4B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0268A-A81C-4004-9302-68E334BBE6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C657-506A-49C6-80C4-C0E93CF77A1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E727F-E4D8-4122-9296-042A58A1C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7DBD-31BE-48EA-826B-F7209F198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94F1A-B29A-42D0-B071-ED2C16559A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7C2D3-F573-4954-B0C8-6E8DDA7762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4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9A0B9-F899-4772-AE78-1E14522BF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88247"/>
              </p:ext>
            </p:extLst>
          </p:nvPr>
        </p:nvGraphicFramePr>
        <p:xfrm>
          <a:off x="3038280" y="2077088"/>
          <a:ext cx="611543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107">
                  <a:extLst>
                    <a:ext uri="{9D8B030D-6E8A-4147-A177-3AD203B41FA5}">
                      <a16:colId xmlns:a16="http://schemas.microsoft.com/office/drawing/2014/main" val="3979752736"/>
                    </a:ext>
                  </a:extLst>
                </a:gridCol>
                <a:gridCol w="2811556">
                  <a:extLst>
                    <a:ext uri="{9D8B030D-6E8A-4147-A177-3AD203B41FA5}">
                      <a16:colId xmlns:a16="http://schemas.microsoft.com/office/drawing/2014/main" val="1646194983"/>
                    </a:ext>
                  </a:extLst>
                </a:gridCol>
                <a:gridCol w="2099776">
                  <a:extLst>
                    <a:ext uri="{9D8B030D-6E8A-4147-A177-3AD203B41FA5}">
                      <a16:colId xmlns:a16="http://schemas.microsoft.com/office/drawing/2014/main" val="3576068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Deliverable Nickname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007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 4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7975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Preliminary Design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Midterm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4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Semester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12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455576" y="4394718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</p:spTree>
    <p:extLst>
      <p:ext uri="{BB962C8B-B14F-4D97-AF65-F5344CB8AC3E}">
        <p14:creationId xmlns:p14="http://schemas.microsoft.com/office/powerpoint/2010/main" val="2516194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Phases of the “Design Report”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4</cp:revision>
  <dcterms:created xsi:type="dcterms:W3CDTF">2021-01-04T19:41:04Z</dcterms:created>
  <dcterms:modified xsi:type="dcterms:W3CDTF">2021-01-04T19:44:30Z</dcterms:modified>
</cp:coreProperties>
</file>