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1F7238-0D23-403B-993E-C88AD05C318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704422E-F919-443B-AE5A-76B60428692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C81262-248B-4BA0-B62C-AD4A5437C1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6C657-506A-49C6-80C4-C0E93CF77A14}" type="datetimeFigureOut">
              <a:rPr lang="en-US" smtClean="0"/>
              <a:t>1/8/2021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B808DCC-5AA4-4797-8DCC-95D5C267D4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991767-C9BC-49D6-B77B-45F5ADE43C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446528-A1A0-41C3-8C6F-114FB8DBFD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94993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8E303A-2BF4-4852-AB23-31367E2218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DD7DDBC-D7A1-4783-8DCC-129EA5B21DD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1475C7-8488-4FC7-BD34-4FB5F50E23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6C657-506A-49C6-80C4-C0E93CF77A14}" type="datetimeFigureOut">
              <a:rPr lang="en-US" smtClean="0"/>
              <a:t>1/8/2021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F3D3D6-B788-47E8-8345-C2F403E960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A28065-AB75-4617-8C9D-8D5F71BCB5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446528-A1A0-41C3-8C6F-114FB8DBFD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06172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F1C3DE6-310C-41A2-BEA1-DEFEA7CF613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8F2B388-EAC2-4124-8FFC-52130DB4B74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79953B2-DCB9-41DB-AF4E-8861B59DDD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6C657-506A-49C6-80C4-C0E93CF77A14}" type="datetimeFigureOut">
              <a:rPr lang="en-US" smtClean="0"/>
              <a:t>1/8/2021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420C23-CC94-4C71-8D30-FEFED60A5B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81CB49-BA7E-4CDF-BF7F-2A3D2A86C6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446528-A1A0-41C3-8C6F-114FB8DBFD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28781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44BBDA-BB11-404F-B16D-1F669B4B28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2622F3-DF57-48B0-87DB-BE847F374A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8DAB0F-6293-4AC8-9E1C-5634ECB548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6C657-506A-49C6-80C4-C0E93CF77A14}" type="datetimeFigureOut">
              <a:rPr lang="en-US" smtClean="0"/>
              <a:t>1/8/2021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6C5ED2-9B5A-429B-9F3B-69508D16E5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3690217-3E0E-49F7-BC73-C2425EBA78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446528-A1A0-41C3-8C6F-114FB8DBFD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10146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203970-2BE1-4ADD-BA84-42C5DB6D88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E740BAD-A578-47C7-AF04-CE9B35747E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F73830-E4E4-49DA-91AC-A160734467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6C657-506A-49C6-80C4-C0E93CF77A14}" type="datetimeFigureOut">
              <a:rPr lang="en-US" smtClean="0"/>
              <a:t>1/8/2021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18CA89-6AF3-49C6-8E2B-D4273B2F08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11FE5B-0C45-4209-AC56-8B25E3B21F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446528-A1A0-41C3-8C6F-114FB8DBFD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50812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6E118F-71E8-4B1F-B0DA-06A802B4CC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650D47-FD77-43DE-AF3A-EDDDDC466CA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6EEF89D-EB84-4414-ADDF-3BE31B2645E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B4D11F0-938E-43B9-8789-7709339BB2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6C657-506A-49C6-80C4-C0E93CF77A14}" type="datetimeFigureOut">
              <a:rPr lang="en-US" smtClean="0"/>
              <a:t>1/8/2021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3FD6330-D44E-406F-8D25-92DBD3F942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30D57D7-B0DF-43DF-89C6-639B5A8877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446528-A1A0-41C3-8C6F-114FB8DBFD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75154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653DDA-6718-45D3-972E-F2B192EB68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7532A85-0670-4A80-B5E2-EE1D9F613E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AC57383-41FE-44BD-9A07-C6C8420FE9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2F10E22-2D92-480D-ABDD-2FC24F411A7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4D6E543-ABDE-452B-BBF8-6151D5F8712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A2E711B-4C95-4ABB-952E-CBC673054F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6C657-506A-49C6-80C4-C0E93CF77A14}" type="datetimeFigureOut">
              <a:rPr lang="en-US" smtClean="0"/>
              <a:t>1/8/2021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60D1BD1-E779-4F01-A2A1-84AB8C03EB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C38293B-883F-4317-94D6-8829B5AE66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446528-A1A0-41C3-8C6F-114FB8DBFD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5116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BD7882-2933-48AA-90AB-D177A00216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4D5426A-D41B-4B7D-B381-902F5EB03F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6C657-506A-49C6-80C4-C0E93CF77A14}" type="datetimeFigureOut">
              <a:rPr lang="en-US" smtClean="0"/>
              <a:t>1/8/2021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7083324-9404-4822-ACFA-A4DAE1BB2F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23813D4-877E-44BC-A01B-6298B21E49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446528-A1A0-41C3-8C6F-114FB8DBFD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36423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AEDC36D-4758-4241-8029-0D3B15B41C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6C657-506A-49C6-80C4-C0E93CF77A14}" type="datetimeFigureOut">
              <a:rPr lang="en-US" smtClean="0"/>
              <a:t>1/8/2021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5023682-DC2C-4360-B040-7EE61076EE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358FA42-BBAB-4B4C-BB45-12C48BC521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446528-A1A0-41C3-8C6F-114FB8DBFD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18069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834593-E7A1-44D5-92A3-F8F5BE32AD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47556C-A5AD-4D26-8F31-8790BDB52C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2DED394-9CB7-41EA-BA9A-6C6FA5EE4F6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D52A7F2-3BBB-4001-B3CD-1D430BB868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6C657-506A-49C6-80C4-C0E93CF77A14}" type="datetimeFigureOut">
              <a:rPr lang="en-US" smtClean="0"/>
              <a:t>1/8/2021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DD1780D-2271-418C-B80C-1B6014B8E1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ACC1822-984C-4EDF-AA74-96777ED7C5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446528-A1A0-41C3-8C6F-114FB8DBFD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01851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455F07-22E8-4BC0-BFB0-D736BE081C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B9FF914-9D3A-4307-8454-3F0BFC6B841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C66C234-8428-404A-A00C-3870D52F4C7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5DD74EB-B9FB-4D1D-9579-3E35D46AA7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6C657-506A-49C6-80C4-C0E93CF77A14}" type="datetimeFigureOut">
              <a:rPr lang="en-US" smtClean="0"/>
              <a:t>1/8/2021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6ED94D2-7C3E-4B2A-8901-4AB976B67F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815E755-1A91-42F8-857E-54B2E7B75F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446528-A1A0-41C3-8C6F-114FB8DBFD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71264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358FAB7-06A3-4C2F-B932-F9BD6BFA4F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53A82CB-7AE3-4E55-A24D-37CAD5E4BA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A0268A-A81C-4004-9302-68E334BBE6A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46C657-506A-49C6-80C4-C0E93CF77A14}" type="datetimeFigureOut">
              <a:rPr lang="en-US" smtClean="0"/>
              <a:t>1/8/2021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FE727F-E4D8-4122-9296-042A58A1C54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3E7DBD-31BE-48EA-826B-F7209F198CA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446528-A1A0-41C3-8C6F-114FB8DBFD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70944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194F1A-B29A-42D0-B071-ED2C16559AE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447C2D3-F573-4954-B0C8-6E8DDA7762F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16423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D80F31-34B9-4AA6-B159-75BB602E2C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Phases of the “Design Report”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1BB9A0B9-F899-4772-AE78-1E14522BF54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45288247"/>
              </p:ext>
            </p:extLst>
          </p:nvPr>
        </p:nvGraphicFramePr>
        <p:xfrm>
          <a:off x="3038280" y="2077088"/>
          <a:ext cx="6115439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04107">
                  <a:extLst>
                    <a:ext uri="{9D8B030D-6E8A-4147-A177-3AD203B41FA5}">
                      <a16:colId xmlns:a16="http://schemas.microsoft.com/office/drawing/2014/main" val="3979752736"/>
                    </a:ext>
                  </a:extLst>
                </a:gridCol>
                <a:gridCol w="2811556">
                  <a:extLst>
                    <a:ext uri="{9D8B030D-6E8A-4147-A177-3AD203B41FA5}">
                      <a16:colId xmlns:a16="http://schemas.microsoft.com/office/drawing/2014/main" val="1646194983"/>
                    </a:ext>
                  </a:extLst>
                </a:gridCol>
                <a:gridCol w="2099776">
                  <a:extLst>
                    <a:ext uri="{9D8B030D-6E8A-4147-A177-3AD203B41FA5}">
                      <a16:colId xmlns:a16="http://schemas.microsoft.com/office/drawing/2014/main" val="357606831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Phase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Deliverable Nickname</a:t>
                      </a:r>
                    </a:p>
                  </a:txBody>
                  <a:tcP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Timing</a:t>
                      </a:r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8000732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Phase 1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Statement of Work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Week 4</a:t>
                      </a:r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6797545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Phase 2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Preliminary Design Report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Midterm</a:t>
                      </a:r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3922448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Phase 3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Final Report</a:t>
                      </a:r>
                    </a:p>
                  </a:txBody>
                  <a:tcP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End of Semester</a:t>
                      </a:r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64711286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65B63303-2E24-45AA-AADF-393B6AB00FC1}"/>
              </a:ext>
            </a:extLst>
          </p:cNvPr>
          <p:cNvSpPr txBox="1"/>
          <p:nvPr/>
        </p:nvSpPr>
        <p:spPr>
          <a:xfrm>
            <a:off x="1455576" y="4394718"/>
            <a:ext cx="10006073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/>
              <a:t>In ALL cases, the file name and location remains the same:</a:t>
            </a:r>
          </a:p>
          <a:p>
            <a:r>
              <a:rPr lang="en-US" sz="2800" b="1" dirty="0"/>
              <a:t>“working/Reports/Design Report and Poster/Design Report.docx”</a:t>
            </a:r>
          </a:p>
        </p:txBody>
      </p:sp>
    </p:spTree>
    <p:extLst>
      <p:ext uri="{BB962C8B-B14F-4D97-AF65-F5344CB8AC3E}">
        <p14:creationId xmlns:p14="http://schemas.microsoft.com/office/powerpoint/2010/main" val="25161940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D80F31-34B9-4AA6-B159-75BB602E2C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Phases of the “Design Report”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1BB9A0B9-F899-4772-AE78-1E14522BF54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80897675"/>
              </p:ext>
            </p:extLst>
          </p:nvPr>
        </p:nvGraphicFramePr>
        <p:xfrm>
          <a:off x="659063" y="2050455"/>
          <a:ext cx="9443726" cy="402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6331">
                  <a:extLst>
                    <a:ext uri="{9D8B030D-6E8A-4147-A177-3AD203B41FA5}">
                      <a16:colId xmlns:a16="http://schemas.microsoft.com/office/drawing/2014/main" val="3979752736"/>
                    </a:ext>
                  </a:extLst>
                </a:gridCol>
                <a:gridCol w="1275667">
                  <a:extLst>
                    <a:ext uri="{9D8B030D-6E8A-4147-A177-3AD203B41FA5}">
                      <a16:colId xmlns:a16="http://schemas.microsoft.com/office/drawing/2014/main" val="1646194983"/>
                    </a:ext>
                  </a:extLst>
                </a:gridCol>
                <a:gridCol w="952716">
                  <a:extLst>
                    <a:ext uri="{9D8B030D-6E8A-4147-A177-3AD203B41FA5}">
                      <a16:colId xmlns:a16="http://schemas.microsoft.com/office/drawing/2014/main" val="3576068316"/>
                    </a:ext>
                  </a:extLst>
                </a:gridCol>
                <a:gridCol w="952716">
                  <a:extLst>
                    <a:ext uri="{9D8B030D-6E8A-4147-A177-3AD203B41FA5}">
                      <a16:colId xmlns:a16="http://schemas.microsoft.com/office/drawing/2014/main" val="2243624057"/>
                    </a:ext>
                  </a:extLst>
                </a:gridCol>
                <a:gridCol w="952716">
                  <a:extLst>
                    <a:ext uri="{9D8B030D-6E8A-4147-A177-3AD203B41FA5}">
                      <a16:colId xmlns:a16="http://schemas.microsoft.com/office/drawing/2014/main" val="3806078967"/>
                    </a:ext>
                  </a:extLst>
                </a:gridCol>
                <a:gridCol w="952716">
                  <a:extLst>
                    <a:ext uri="{9D8B030D-6E8A-4147-A177-3AD203B41FA5}">
                      <a16:colId xmlns:a16="http://schemas.microsoft.com/office/drawing/2014/main" val="2103245951"/>
                    </a:ext>
                  </a:extLst>
                </a:gridCol>
                <a:gridCol w="952716">
                  <a:extLst>
                    <a:ext uri="{9D8B030D-6E8A-4147-A177-3AD203B41FA5}">
                      <a16:colId xmlns:a16="http://schemas.microsoft.com/office/drawing/2014/main" val="2561540402"/>
                    </a:ext>
                  </a:extLst>
                </a:gridCol>
                <a:gridCol w="952716">
                  <a:extLst>
                    <a:ext uri="{9D8B030D-6E8A-4147-A177-3AD203B41FA5}">
                      <a16:colId xmlns:a16="http://schemas.microsoft.com/office/drawing/2014/main" val="3670978555"/>
                    </a:ext>
                  </a:extLst>
                </a:gridCol>
                <a:gridCol w="952716">
                  <a:extLst>
                    <a:ext uri="{9D8B030D-6E8A-4147-A177-3AD203B41FA5}">
                      <a16:colId xmlns:a16="http://schemas.microsoft.com/office/drawing/2014/main" val="1407602178"/>
                    </a:ext>
                  </a:extLst>
                </a:gridCol>
                <a:gridCol w="952716">
                  <a:extLst>
                    <a:ext uri="{9D8B030D-6E8A-4147-A177-3AD203B41FA5}">
                      <a16:colId xmlns:a16="http://schemas.microsoft.com/office/drawing/2014/main" val="14949236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Phase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Deliverable Nickname</a:t>
                      </a:r>
                    </a:p>
                  </a:txBody>
                  <a:tcP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Timing</a:t>
                      </a:r>
                    </a:p>
                  </a:txBody>
                  <a:tcP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gridSpan="7">
                  <a:txBody>
                    <a:bodyPr/>
                    <a:lstStyle/>
                    <a:p>
                      <a:r>
                        <a:rPr lang="en-US" dirty="0"/>
                        <a:t>Contents</a:t>
                      </a:r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8000732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N&amp;R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Concepts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Subsystems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Project Plan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6797545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Phase 1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Statement of Work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Week 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Create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Create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7869024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Phase 2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Preliminary Design Report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Midterm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Update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Create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Create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Update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3922448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Phase 3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Final Report</a:t>
                      </a:r>
                    </a:p>
                  </a:txBody>
                  <a:tcP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End of Semester</a:t>
                      </a:r>
                    </a:p>
                  </a:txBody>
                  <a:tcP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Update</a:t>
                      </a:r>
                    </a:p>
                  </a:txBody>
                  <a:tcP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Update</a:t>
                      </a:r>
                    </a:p>
                  </a:txBody>
                  <a:tcP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Update</a:t>
                      </a:r>
                    </a:p>
                  </a:txBody>
                  <a:tcP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Update</a:t>
                      </a:r>
                    </a:p>
                  </a:txBody>
                  <a:tcP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64711286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65B63303-2E24-45AA-AADF-393B6AB00FC1}"/>
              </a:ext>
            </a:extLst>
          </p:cNvPr>
          <p:cNvSpPr txBox="1"/>
          <p:nvPr/>
        </p:nvSpPr>
        <p:spPr>
          <a:xfrm>
            <a:off x="1347727" y="5538768"/>
            <a:ext cx="10006073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/>
              <a:t>In ALL cases, the file name and location remains the same:</a:t>
            </a:r>
          </a:p>
          <a:p>
            <a:r>
              <a:rPr lang="en-US" sz="2800" b="1" dirty="0"/>
              <a:t>“working/Reports/Design Report and Poster/Design Report.docx”</a:t>
            </a:r>
          </a:p>
        </p:txBody>
      </p:sp>
    </p:spTree>
    <p:extLst>
      <p:ext uri="{BB962C8B-B14F-4D97-AF65-F5344CB8AC3E}">
        <p14:creationId xmlns:p14="http://schemas.microsoft.com/office/powerpoint/2010/main" val="31199793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</TotalTime>
  <Words>136</Words>
  <Application>Microsoft Office PowerPoint</Application>
  <PresentationFormat>Widescreen</PresentationFormat>
  <Paragraphs>45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PowerPoint Presentation</vt:lpstr>
      <vt:lpstr>Phases of the “Design Report”</vt:lpstr>
      <vt:lpstr>Phases of the “Design Report”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mark</dc:creator>
  <cp:lastModifiedBy>DeBoer, Brad</cp:lastModifiedBy>
  <cp:revision>6</cp:revision>
  <dcterms:created xsi:type="dcterms:W3CDTF">2021-01-04T19:41:04Z</dcterms:created>
  <dcterms:modified xsi:type="dcterms:W3CDTF">2021-01-08T22:20:13Z</dcterms:modified>
</cp:coreProperties>
</file>