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5"/>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285" r:id="rId36"/>
    <p:sldId id="286" r:id="rId37"/>
    <p:sldId id="326" r:id="rId38"/>
    <p:sldId id="327" r:id="rId39"/>
    <p:sldId id="328" r:id="rId40"/>
    <p:sldId id="329" r:id="rId41"/>
    <p:sldId id="330" r:id="rId42"/>
    <p:sldId id="331" r:id="rId43"/>
    <p:sldId id="284" r:id="rId44"/>
    <p:sldId id="291" r:id="rId45"/>
    <p:sldId id="287" r:id="rId46"/>
    <p:sldId id="336" r:id="rId47"/>
    <p:sldId id="333" r:id="rId48"/>
    <p:sldId id="334" r:id="rId49"/>
    <p:sldId id="337" r:id="rId50"/>
    <p:sldId id="356" r:id="rId51"/>
    <p:sldId id="340" r:id="rId52"/>
    <p:sldId id="289" r:id="rId53"/>
    <p:sldId id="288" r:id="rId54"/>
    <p:sldId id="290" r:id="rId55"/>
    <p:sldId id="307" r:id="rId56"/>
    <p:sldId id="293" r:id="rId57"/>
    <p:sldId id="342" r:id="rId58"/>
    <p:sldId id="341" r:id="rId59"/>
    <p:sldId id="294" r:id="rId60"/>
    <p:sldId id="298" r:id="rId61"/>
    <p:sldId id="332" r:id="rId62"/>
    <p:sldId id="324" r:id="rId63"/>
    <p:sldId id="325" r:id="rId64"/>
    <p:sldId id="313" r:id="rId65"/>
    <p:sldId id="309" r:id="rId66"/>
    <p:sldId id="355" r:id="rId67"/>
    <p:sldId id="297" r:id="rId68"/>
    <p:sldId id="300" r:id="rId69"/>
    <p:sldId id="346" r:id="rId70"/>
    <p:sldId id="343" r:id="rId71"/>
    <p:sldId id="344" r:id="rId72"/>
    <p:sldId id="345" r:id="rId73"/>
    <p:sldId id="299" r:id="rId74"/>
    <p:sldId id="302" r:id="rId75"/>
    <p:sldId id="347" r:id="rId76"/>
    <p:sldId id="348" r:id="rId77"/>
    <p:sldId id="301" r:id="rId78"/>
    <p:sldId id="304" r:id="rId79"/>
    <p:sldId id="303" r:id="rId80"/>
    <p:sldId id="306" r:id="rId81"/>
    <p:sldId id="349" r:id="rId82"/>
    <p:sldId id="350" r:id="rId83"/>
    <p:sldId id="305"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66" autoAdjust="0"/>
  </p:normalViewPr>
  <p:slideViewPr>
    <p:cSldViewPr>
      <p:cViewPr varScale="1">
        <p:scale>
          <a:sx n="64" d="100"/>
          <a:sy n="64" d="100"/>
        </p:scale>
        <p:origin x="147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C5254C6F-E0AC-494C-816E-7AB73BEB2A48}" srcId="{D1D102AF-B7EE-4ABA-818B-966774740422}" destId="{F00F1D8C-B58F-449B-994E-20E961E308E6}" srcOrd="1" destOrd="0" parTransId="{5D5CEC23-C140-4DCB-912C-B4D1FA5C856A}" sibTransId="{EDF8BA88-30E9-4F44-88AA-261D5891C0DB}"/>
    <dgm:cxn modelId="{F742C7BB-EBBF-45C3-A141-3776C9323EB5}" srcId="{63E1802C-C9C0-4148-AC7C-3AE81545D912}" destId="{EE1EF569-9F29-434C-9ACB-0F2D2A5E2B53}" srcOrd="0" destOrd="0" parTransId="{A4336810-3FB2-4A91-8902-4FAC120449EE}" sibTransId="{85444A9F-EB7C-4ED1-A57C-596ECCF6D19F}"/>
    <dgm:cxn modelId="{D9997BD9-3495-4EF1-9BB1-CDB842261B3D}" srcId="{84B730F6-E6CE-4099-8451-9D6448D55025}" destId="{80F49431-FABB-4465-B476-A9EE3392E46B}" srcOrd="1" destOrd="0" parTransId="{55F85078-C7F7-41C7-AF8E-C4C9A05AE2F5}" sibTransId="{C4618B19-E5C9-4C72-8C60-624683EC996C}"/>
    <dgm:cxn modelId="{4B553B37-A07C-4F01-AD67-63C284B28C90}" type="presOf" srcId="{025E694E-134A-40E3-84F2-5229D754EE85}" destId="{9952CBE2-7F7D-46A3-9580-2FF4860630A6}" srcOrd="0" destOrd="2"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7678042B-FFA1-4C5F-A50E-D4A170559C58}" type="presOf" srcId="{8DBE0E98-9306-4FAC-864C-F5F9D7826A6E}" destId="{02551E02-946E-4976-8AE0-6DBE97996596}" srcOrd="1"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C531BD17-709E-499A-A5D8-4DD4C76D8358}" srcId="{63E1802C-C9C0-4148-AC7C-3AE81545D912}" destId="{025E694E-134A-40E3-84F2-5229D754EE85}" srcOrd="1" destOrd="0" parTransId="{58C6126D-F09D-4434-98B2-F2E17FDA91BC}" sibTransId="{11DA280C-A3F3-4769-A36A-680A41656C84}"/>
    <dgm:cxn modelId="{6B331428-D1D0-45BC-8D13-43C8256A27CB}" type="presOf" srcId="{8DBE0E98-9306-4FAC-864C-F5F9D7826A6E}" destId="{D0F4E070-3314-4AB3-AA0E-016754E3A79E}" srcOrd="0" destOrd="0" presId="urn:microsoft.com/office/officeart/2005/8/layout/hProcess10"/>
    <dgm:cxn modelId="{8EA8A9FA-F6B7-49C6-8854-735B88312893}" type="presOf" srcId="{D1D102AF-B7EE-4ABA-818B-966774740422}" destId="{FFD19A52-441B-410C-B072-FF11A597BD73}" srcOrd="0" destOrd="0" presId="urn:microsoft.com/office/officeart/2005/8/layout/hProcess10"/>
    <dgm:cxn modelId="{B369AD8C-70F6-48F3-9B42-2AF5D98B7F02}" srcId="{84B730F6-E6CE-4099-8451-9D6448D55025}" destId="{9618C81A-3A42-4191-95BE-9151987F60EA}" srcOrd="0" destOrd="0" parTransId="{A8F404D2-7B2D-466B-AC6C-D36D46E289C3}" sibTransId="{CBBEAC84-FBF3-47AE-AE9F-55C13504B1C8}"/>
    <dgm:cxn modelId="{CF05124C-742D-485B-BB96-C62E3B700B6F}" type="presOf" srcId="{F00F1D8C-B58F-449B-994E-20E961E308E6}" destId="{FFD19A52-441B-410C-B072-FF11A597BD73}" srcOrd="0" destOrd="2" presId="urn:microsoft.com/office/officeart/2005/8/layout/hProcess10"/>
    <dgm:cxn modelId="{22C427F1-B0DE-4577-8259-A01A5147F97E}" srcId="{81F6A475-8832-49A5-9610-840C77F585D9}" destId="{63E1802C-C9C0-4148-AC7C-3AE81545D912}" srcOrd="1" destOrd="0" parTransId="{D5A23646-AE0A-4D4F-A87B-3AE7CB653CBE}" sibTransId="{8DBE0E98-9306-4FAC-864C-F5F9D7826A6E}"/>
    <dgm:cxn modelId="{217D31D4-FD80-4748-BE4D-AE207277F590}" srcId="{81F6A475-8832-49A5-9610-840C77F585D9}" destId="{84B730F6-E6CE-4099-8451-9D6448D55025}" srcOrd="2" destOrd="0" parTransId="{6DC99785-FA92-432C-AA88-F6A55F09339B}" sibTransId="{BAEC9C96-BA54-477A-9AEA-A06A06DDCBD9}"/>
    <dgm:cxn modelId="{B06B0F25-0B95-489F-A7E5-D16A410D4044}" type="presOf" srcId="{CA732D00-E1D9-46E0-AB25-0369BA0ED5BB}" destId="{FFD19A52-441B-410C-B072-FF11A597BD73}" srcOrd="0" destOrd="1"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1/25/2021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37</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1/25/2021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1/25/2021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1/25/2021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1/25/2021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1/25/2021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1/25/2021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1/25/2021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1/25/2021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1/25/2021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1/25/2021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1/25/2021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27.xml"/><Relationship Id="rId7" Type="http://schemas.openxmlformats.org/officeDocument/2006/relationships/slide" Target="slide6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55.xml"/><Relationship Id="rId10" Type="http://schemas.openxmlformats.org/officeDocument/2006/relationships/slide" Target="slide79.xml"/><Relationship Id="rId4" Type="http://schemas.openxmlformats.org/officeDocument/2006/relationships/slide" Target="slide44.xml"/><Relationship Id="rId9" Type="http://schemas.openxmlformats.org/officeDocument/2006/relationships/slide" Target="slide7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832581"/>
              </p:ext>
            </p:extLst>
          </p:nvPr>
        </p:nvGraphicFramePr>
        <p:xfrm>
          <a:off x="381000" y="846138"/>
          <a:ext cx="8382000" cy="473900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smtClean="0">
                          <a:effectLst/>
                          <a:latin typeface="+mj-lt"/>
                          <a:ea typeface="MS Mincho"/>
                        </a:rPr>
                        <a:t>2.9</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1/25/21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 &amp; J. Kanai</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Day 1 Agenda slide</a:t>
                      </a:r>
                      <a:r>
                        <a:rPr lang="en-US" sz="1200" baseline="0" dirty="0" smtClean="0">
                          <a:effectLst/>
                          <a:latin typeface="+mj-lt"/>
                          <a:ea typeface="MS Mincho"/>
                        </a:rPr>
                        <a:t> moved</a:t>
                      </a:r>
                    </a:p>
                    <a:p>
                      <a:pPr marL="0" marR="0" algn="l">
                        <a:spcBef>
                          <a:spcPts val="0"/>
                        </a:spcBef>
                        <a:spcAft>
                          <a:spcPts val="0"/>
                        </a:spcAft>
                      </a:pPr>
                      <a:r>
                        <a:rPr lang="en-US" sz="1200" baseline="0" dirty="0" smtClean="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smtClean="0">
                <a:cs typeface="Calibri Light"/>
              </a:rPr>
              <a:t>30 </a:t>
            </a:r>
            <a:r>
              <a:rPr lang="en-US" dirty="0">
                <a:cs typeface="Calibri Light"/>
              </a:rPr>
              <a:t>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4924725"/>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04587" y="592526"/>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a:t>
            </a:r>
          </a:p>
          <a:p>
            <a:pPr lvl="4"/>
            <a:r>
              <a:rPr lang="en-US" sz="2000" dirty="0">
                <a:ea typeface="+mn-lt"/>
                <a:cs typeface="+mn-lt"/>
              </a:rPr>
              <a:t>to check on team status / welfare</a:t>
            </a:r>
          </a:p>
          <a:p>
            <a:pPr lvl="4"/>
            <a:r>
              <a:rPr lang="en-US" sz="2000" dirty="0">
                <a:ea typeface="+mn-lt"/>
                <a:cs typeface="+mn-lt"/>
              </a:rPr>
              <a:t>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sz="1200" dirty="0">
                <a:ea typeface="+mn-lt"/>
                <a:cs typeface="+mn-lt"/>
              </a:rPr>
              <a:t>Team &amp; PE Space</a:t>
            </a:r>
            <a:endParaRPr lang="en-US" sz="1200" dirty="0"/>
          </a:p>
        </p:txBody>
      </p:sp>
      <p:sp>
        <p:nvSpPr>
          <p:cNvPr id="2" name="Slide Number Placeholder 1"/>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283814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36</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371600"/>
            <a:ext cx="7886700" cy="4800600"/>
          </a:xfrm>
        </p:spPr>
        <p:txBody>
          <a:bodyPr>
            <a:normAutofit/>
          </a:bodyPr>
          <a:lstStyle/>
          <a:p>
            <a:r>
              <a:rPr lang="en-US" dirty="0"/>
              <a:t>Electronic Design Notebook - REQUIRED for all collaboration</a:t>
            </a:r>
          </a:p>
          <a:p>
            <a:r>
              <a:rPr lang="en-US" dirty="0"/>
              <a:t>GroupMe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61</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62</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233817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Brainstorm 6 individual tasks which need to be accomplished to reach project goals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4509</Words>
  <Application>Microsoft Office PowerPoint</Application>
  <PresentationFormat>On-screen Show (4:3)</PresentationFormat>
  <Paragraphs>1010</Paragraphs>
  <Slides>82</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Phases of the Design Report</vt:lpstr>
      <vt:lpstr>Out of Class Task / Action Items:</vt:lpstr>
      <vt:lpstr>Class 6 Agenda</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2021-01-25T14:15:56Z</dcterms:modified>
</cp:coreProperties>
</file>