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69" d="100"/>
          <a:sy n="69" d="100"/>
        </p:scale>
        <p:origin x="185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832581"/>
              </p:ext>
            </p:extLst>
          </p:nvPr>
        </p:nvGraphicFramePr>
        <p:xfrm>
          <a:off x="381000" y="846138"/>
          <a:ext cx="8382000" cy="4739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a:t>GroupMe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6171</Words>
  <Application>Microsoft Office PowerPoint</Application>
  <PresentationFormat>On-screen Show (4:3)</PresentationFormat>
  <Paragraphs>1012</Paragraphs>
  <Slides>82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2021-01-25T20:31:00Z</dcterms:modified>
</cp:coreProperties>
</file>