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325" y="12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Preliminary_Design_Review_and_Poster/ed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6253321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Organize 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</a:t>
            </a:r>
            <a:r>
              <a:rPr lang="en-US" b="1" dirty="0"/>
              <a:t>MIDTERM</a:t>
            </a:r>
            <a:r>
              <a:rPr lang="en-US" dirty="0"/>
              <a:t> poster content.  </a:t>
            </a:r>
            <a:r>
              <a:rPr lang="en-US" b="1" dirty="0"/>
              <a:t>FINAL</a:t>
            </a:r>
            <a:r>
              <a:rPr lang="en-US" dirty="0"/>
              <a:t>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6600" u="sng" dirty="0"/>
              <a:t>Font of bulleted text should be 66 </a:t>
            </a:r>
            <a:r>
              <a:rPr lang="en-US" sz="6600" u="sng" dirty="0" err="1"/>
              <a:t>pt</a:t>
            </a:r>
            <a:r>
              <a:rPr lang="en-US" sz="6600" u="sng" dirty="0"/>
              <a:t> or larger, </a:t>
            </a:r>
            <a:r>
              <a:rPr lang="en-US" sz="4800" u="sng" dirty="0"/>
              <a:t>annotations and axis labels 48 </a:t>
            </a:r>
            <a:r>
              <a:rPr lang="en-US" sz="4800" u="sng" dirty="0" err="1"/>
              <a:t>pt</a:t>
            </a:r>
            <a:r>
              <a:rPr lang="en-US" sz="4800" u="sng" dirty="0"/>
              <a:t> or larger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No confidential </a:t>
            </a:r>
            <a:r>
              <a:rPr lang="en-US" u="sng" dirty="0" smtClean="0"/>
              <a:t>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 smtClean="0"/>
              <a:t>For RPI sponsored projects, use this logo -&gt; </a:t>
            </a:r>
            <a:endParaRPr lang="en-US" u="sng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This slide is </a:t>
            </a:r>
            <a:r>
              <a:rPr lang="en-US" sz="9600" dirty="0" smtClean="0"/>
              <a:t>INSTRUCTIONS </a:t>
            </a:r>
            <a:r>
              <a:rPr lang="en-US" sz="9600" dirty="0"/>
              <a:t>for the poster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8000" dirty="0"/>
              <a:t>Detailed notes are (of course) on </a:t>
            </a:r>
            <a:r>
              <a:rPr lang="en-US" sz="8000" dirty="0" smtClean="0"/>
              <a:t>EDN</a:t>
            </a:r>
          </a:p>
          <a:p>
            <a:pPr lvl="1"/>
            <a:r>
              <a:rPr lang="en-US" sz="8000" dirty="0">
                <a:hlinkClick r:id="rId2"/>
              </a:rPr>
              <a:t>https</a:t>
            </a:r>
            <a:r>
              <a:rPr lang="en-US" sz="8000" dirty="0">
                <a:hlinkClick r:id="rId2"/>
              </a:rPr>
              <a:t>://</a:t>
            </a:r>
            <a:r>
              <a:rPr lang="en-US" sz="8000" dirty="0">
                <a:hlinkClick r:id="rId2"/>
              </a:rPr>
              <a:t>designlab.eng.rpi.edu/edn/projects/capstone-support-dev/wiki/Preliminary_Design_Review_and_Poster/edit</a:t>
            </a:r>
            <a:r>
              <a:rPr lang="en-US" sz="8000" dirty="0"/>
              <a:t> </a:t>
            </a:r>
          </a:p>
          <a:p>
            <a:r>
              <a:rPr lang="en-US" sz="8000" dirty="0" smtClean="0"/>
              <a:t>DO NOT use glossy paper. It is twice the cost and glare from classroom lights make it hard to read.</a:t>
            </a:r>
          </a:p>
          <a:p>
            <a:r>
              <a:rPr lang="en-US" sz="8000" dirty="0" smtClean="0"/>
              <a:t>Printed full size this will be 3ft x 4ft</a:t>
            </a:r>
          </a:p>
          <a:p>
            <a:r>
              <a:rPr lang="en-US" sz="8000" dirty="0" smtClean="0"/>
              <a:t>Your Project Engineer’s department is probably “CORE”</a:t>
            </a:r>
          </a:p>
          <a:p>
            <a:r>
              <a:rPr lang="en-US" sz="8000" dirty="0" smtClean="0"/>
              <a:t>DO NOT put your Gantt chart on the poster. Don’t print it, mention it, show it. It is too small and detailed for the 25 min schedule.</a:t>
            </a:r>
          </a:p>
          <a:p>
            <a:endParaRPr lang="en-US" sz="6000" dirty="0"/>
          </a:p>
          <a:p>
            <a:r>
              <a:rPr lang="en-US" sz="8000" dirty="0" smtClean="0"/>
              <a:t>USE this poster as an aid during presentation. Point to pictures, highlight data and graphs. If you draw a blank, just talk about the next section to get back </a:t>
            </a:r>
            <a:r>
              <a:rPr lang="en-US" sz="8000" smtClean="0"/>
              <a:t>on track.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351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Previous slide was a TEMPLATE for the poster. This slide is INSTRUCTIONS for the poster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Windows User</cp:lastModifiedBy>
  <cp:revision>23</cp:revision>
  <dcterms:created xsi:type="dcterms:W3CDTF">2010-10-13T15:25:13Z</dcterms:created>
  <dcterms:modified xsi:type="dcterms:W3CDTF">2020-06-24T19:29:45Z</dcterms:modified>
</cp:coreProperties>
</file>