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01" r:id="rId84"/>
    <p:sldId id="304" r:id="rId85"/>
    <p:sldId id="303" r:id="rId86"/>
    <p:sldId id="306" r:id="rId87"/>
    <p:sldId id="349" r:id="rId88"/>
    <p:sldId id="350" r:id="rId89"/>
    <p:sldId id="305"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2/8/2021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sz="1200" b="0" i="0" kern="1200" dirty="0">
                <a:solidFill>
                  <a:schemeClr val="tx1"/>
                </a:solidFill>
                <a:effectLst/>
                <a:latin typeface="+mn-lt"/>
                <a:ea typeface="+mn-ea"/>
                <a:cs typeface="+mn-cs"/>
              </a:rPr>
              <a:t>Track A or C on Day 3 should follow track A or C on Day 4</a:t>
            </a:r>
          </a:p>
          <a:p>
            <a:r>
              <a:rPr lang="en-US" sz="1200" b="0" i="0" kern="1200" dirty="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sz="1200" b="0" i="0" kern="1200" dirty="0">
                <a:solidFill>
                  <a:schemeClr val="tx1"/>
                </a:solidFill>
                <a:effectLst/>
                <a:latin typeface="+mn-lt"/>
                <a:ea typeface="+mn-ea"/>
                <a:cs typeface="+mn-cs"/>
              </a:rPr>
              <a:t>Track A or C on Day 3 should follow track A or C on Day 4</a:t>
            </a:r>
          </a:p>
          <a:p>
            <a:r>
              <a:rPr lang="en-US" sz="1200" b="0" i="0" kern="1200" dirty="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905096"/>
              </p:ext>
            </p:extLst>
          </p:nvPr>
        </p:nvGraphicFramePr>
        <p:xfrm>
          <a:off x="381000" y="846138"/>
          <a:ext cx="8382000" cy="304419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5"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6786</Words>
  <Application>Microsoft Office PowerPoint</Application>
  <PresentationFormat>On-screen Show (4:3)</PresentationFormat>
  <Paragraphs>1133</Paragraphs>
  <Slides>88</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7" baseType="lpstr">
      <vt:lpstr>MS Mincho</vt:lpstr>
      <vt:lpstr>ＭＳ Ｐゴシック</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2021-02-08T18:03:43Z</dcterms:modified>
</cp:coreProperties>
</file>