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01" r:id="rId84"/>
    <p:sldId id="304" r:id="rId85"/>
    <p:sldId id="303" r:id="rId86"/>
    <p:sldId id="306" r:id="rId87"/>
    <p:sldId id="349" r:id="rId88"/>
    <p:sldId id="350" r:id="rId89"/>
    <p:sldId id="305" r:id="rId9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67" d="100"/>
          <a:sy n="67" d="100"/>
        </p:scale>
        <p:origin x="126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2/11/2021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2/11/2021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2/11/2021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2/11/2021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2/11/2021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2/11/2021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2/11/2021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2/11/2021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2/11/2021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2/11/2021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2/11/2021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9930986"/>
              </p:ext>
            </p:extLst>
          </p:nvPr>
        </p:nvGraphicFramePr>
        <p:xfrm>
          <a:off x="381000" y="846138"/>
          <a:ext cx="8382000" cy="318770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a:t>
            </a:r>
            <a:r>
              <a:rPr lang="en-US"/>
              <a:t>to vehicle </a:t>
            </a:r>
            <a:r>
              <a:rPr lang="en-US" dirty="0"/>
              <a:t>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a:t>
            </a:r>
            <a:r>
              <a:rPr lang="en-US">
                <a:ea typeface="+mn-lt"/>
                <a:cs typeface="+mn-lt"/>
              </a:rPr>
              <a:t>begin merging </a:t>
            </a:r>
            <a:r>
              <a:rPr lang="en-US" dirty="0">
                <a:ea typeface="+mn-lt"/>
                <a:cs typeface="+mn-lt"/>
              </a:rPr>
              <a:t>with prior work if ongoing project</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6793</Words>
  <Application>Microsoft Office PowerPoint</Application>
  <PresentationFormat>On-screen Show (4:3)</PresentationFormat>
  <Paragraphs>1137</Paragraphs>
  <Slides>88</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5" baseType="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2021-02-11T21:10:37Z</dcterms:modified>
</cp:coreProperties>
</file>