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1"/>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13" r:id="rId69"/>
    <p:sldId id="355" r:id="rId70"/>
    <p:sldId id="366" r:id="rId71"/>
    <p:sldId id="367" r:id="rId72"/>
    <p:sldId id="309" r:id="rId73"/>
    <p:sldId id="297" r:id="rId74"/>
    <p:sldId id="300" r:id="rId75"/>
    <p:sldId id="346" r:id="rId76"/>
    <p:sldId id="343" r:id="rId77"/>
    <p:sldId id="344" r:id="rId78"/>
    <p:sldId id="345" r:id="rId79"/>
    <p:sldId id="299" r:id="rId80"/>
    <p:sldId id="302" r:id="rId81"/>
    <p:sldId id="347" r:id="rId82"/>
    <p:sldId id="348" r:id="rId83"/>
    <p:sldId id="301" r:id="rId84"/>
    <p:sldId id="304" r:id="rId85"/>
    <p:sldId id="303" r:id="rId86"/>
    <p:sldId id="306" r:id="rId87"/>
    <p:sldId id="349" r:id="rId88"/>
    <p:sldId id="350" r:id="rId89"/>
    <p:sldId id="305" r:id="rId9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93" autoAdjust="0"/>
  </p:normalViewPr>
  <p:slideViewPr>
    <p:cSldViewPr>
      <p:cViewPr varScale="1">
        <p:scale>
          <a:sx n="67" d="100"/>
          <a:sy n="67" d="100"/>
        </p:scale>
        <p:origin x="126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2/12/2021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2/12/2021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2/12/2021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2/12/2021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2/12/2021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2/12/2021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2/12/2021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2/12/2021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2/12/2021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2/12/2021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2/12/2021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2/12/2021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2/12/2021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2/12/2021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2/12/2021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2/12/2021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2/12/2021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2/12/2021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2/12/2021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2/12/2021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2/12/2021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2/12/2021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2/12/2021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2/12/2021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2/12/2021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7.xml"/><Relationship Id="rId7" Type="http://schemas.openxmlformats.org/officeDocument/2006/relationships/slide" Target="slide7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5.xml"/><Relationship Id="rId4" Type="http://schemas.openxmlformats.org/officeDocument/2006/relationships/slide" Target="slide47.xml"/><Relationship Id="rId9" Type="http://schemas.openxmlformats.org/officeDocument/2006/relationships/slide" Target="slide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8465595"/>
              </p:ext>
            </p:extLst>
          </p:nvPr>
        </p:nvGraphicFramePr>
        <p:xfrm>
          <a:off x="381000" y="846138"/>
          <a:ext cx="8382000" cy="53344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 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 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Clearer instructions on how to follow tracks</a:t>
                      </a:r>
                      <a:r>
                        <a:rPr lang="en-US" sz="1200" baseline="0" dirty="0">
                          <a:effectLst/>
                          <a:latin typeface="+mj-lt"/>
                          <a:ea typeface="MS Mincho"/>
                        </a:rPr>
                        <a:t> p 34</a:t>
                      </a:r>
                    </a:p>
                    <a:p>
                      <a:pPr marL="0" marR="0" algn="l">
                        <a:spcBef>
                          <a:spcPts val="0"/>
                        </a:spcBef>
                        <a:spcAft>
                          <a:spcPts val="0"/>
                        </a:spcAft>
                      </a:pPr>
                      <a:r>
                        <a:rPr lang="en-US" sz="1200" baseline="0" dirty="0">
                          <a:effectLst/>
                          <a:latin typeface="+mj-lt"/>
                          <a:ea typeface="MS Mincho"/>
                        </a:rPr>
                        <a:t>Formatting improvements to subsequent tracked activities p 36 &amp; 37</a:t>
                      </a:r>
                    </a:p>
                    <a:p>
                      <a:pPr marL="0" marR="0" algn="l">
                        <a:spcBef>
                          <a:spcPts val="0"/>
                        </a:spcBef>
                        <a:spcAft>
                          <a:spcPts val="0"/>
                        </a:spcAft>
                      </a:pPr>
                      <a:r>
                        <a:rPr lang="en-US" sz="1200" baseline="0" dirty="0">
                          <a:effectLst/>
                          <a:latin typeface="+mj-lt"/>
                          <a:ea typeface="MS Mincho"/>
                        </a:rPr>
                        <a:t>Flipped PE Meeting and Generate Questions in track B of Day 2</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3849802"/>
              </p:ext>
            </p:extLst>
          </p:nvPr>
        </p:nvGraphicFramePr>
        <p:xfrm>
          <a:off x="381000" y="846138"/>
          <a:ext cx="8382000" cy="318770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notes to help with Track scheduling for Day 3 &amp; 4</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1/28/21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Track B sequence </a:t>
                      </a:r>
                      <a:r>
                        <a:rPr lang="en-US" sz="1200">
                          <a:effectLst/>
                          <a:latin typeface="+mj-lt"/>
                          <a:ea typeface="MS Mincho"/>
                        </a:rPr>
                        <a:t>on slide 34</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1/29/21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2 Out-of-Class Tasks to require posting to EDN Forums</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2/4/21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Day 6 agenda updated to reflect ‘every team is different’ shift</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3.5</a:t>
                      </a:r>
                    </a:p>
                  </a:txBody>
                  <a:tcPr marL="68580" marR="68580" marT="0" marB="0"/>
                </a:tc>
                <a:tc>
                  <a:txBody>
                    <a:bodyPr/>
                    <a:lstStyle/>
                    <a:p>
                      <a:pPr marL="0" marR="0" algn="l">
                        <a:spcBef>
                          <a:spcPts val="0"/>
                        </a:spcBef>
                        <a:spcAft>
                          <a:spcPts val="0"/>
                        </a:spcAft>
                      </a:pPr>
                      <a:r>
                        <a:rPr lang="en-US" sz="1200" dirty="0">
                          <a:effectLst/>
                          <a:latin typeface="+mj-lt"/>
                          <a:ea typeface="MS Mincho"/>
                        </a:rPr>
                        <a:t>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for TA – Jim Olson p 66</a:t>
                      </a: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3.6</a:t>
                      </a:r>
                    </a:p>
                  </a:txBody>
                  <a:tcPr marL="68580" marR="68580" marT="0" marB="0"/>
                </a:tc>
                <a:tc>
                  <a:txBody>
                    <a:bodyPr/>
                    <a:lstStyle/>
                    <a:p>
                      <a:pPr marL="0" marR="0" algn="l">
                        <a:spcBef>
                          <a:spcPts val="0"/>
                        </a:spcBef>
                        <a:spcAft>
                          <a:spcPts val="0"/>
                        </a:spcAft>
                      </a:pPr>
                      <a:r>
                        <a:rPr lang="en-US" sz="1200" dirty="0">
                          <a:effectLst/>
                          <a:latin typeface="+mj-lt"/>
                          <a:ea typeface="MS Mincho"/>
                        </a:rPr>
                        <a:t>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Design Report template section instructions p 70+71</a:t>
                      </a:r>
                    </a:p>
                    <a:p>
                      <a:pPr marL="0" marR="0" algn="l">
                        <a:spcBef>
                          <a:spcPts val="0"/>
                        </a:spcBef>
                        <a:spcAft>
                          <a:spcPts val="0"/>
                        </a:spcAft>
                      </a:pPr>
                      <a:r>
                        <a:rPr lang="en-US" sz="1200" baseline="0" dirty="0">
                          <a:effectLst/>
                          <a:latin typeface="+mj-lt"/>
                          <a:ea typeface="MS Mincho"/>
                        </a:rPr>
                        <a:t>Flipped order of Design Report and </a:t>
                      </a:r>
                      <a:r>
                        <a:rPr lang="en-US" sz="1200" baseline="0" dirty="0" err="1">
                          <a:effectLst/>
                          <a:latin typeface="+mj-lt"/>
                          <a:ea typeface="MS Mincho"/>
                        </a:rPr>
                        <a:t>SoW</a:t>
                      </a:r>
                      <a:r>
                        <a:rPr lang="en-US" sz="1200" baseline="0" dirty="0">
                          <a:effectLst/>
                          <a:latin typeface="+mj-lt"/>
                          <a:ea typeface="MS Mincho"/>
                        </a:rPr>
                        <a:t> </a:t>
                      </a:r>
                      <a:r>
                        <a:rPr lang="en-US" sz="1200" baseline="0">
                          <a:effectLst/>
                          <a:latin typeface="+mj-lt"/>
                          <a:ea typeface="MS Mincho"/>
                        </a:rPr>
                        <a:t>exercise slides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3.7</a:t>
                      </a:r>
                    </a:p>
                  </a:txBody>
                  <a:tcPr marL="68580" marR="68580" marT="0" marB="0"/>
                </a:tc>
                <a:tc>
                  <a:txBody>
                    <a:bodyPr/>
                    <a:lstStyle/>
                    <a:p>
                      <a:pPr marL="0" marR="0" algn="l">
                        <a:spcBef>
                          <a:spcPts val="0"/>
                        </a:spcBef>
                        <a:spcAft>
                          <a:spcPts val="0"/>
                        </a:spcAft>
                      </a:pPr>
                      <a:r>
                        <a:rPr lang="en-US" sz="1200" dirty="0">
                          <a:effectLst/>
                          <a:latin typeface="+mj-lt"/>
                          <a:ea typeface="MS Mincho"/>
                        </a:rPr>
                        <a:t>2/8/2021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A/B/C to SoW subgroup list, added label/arrow for SoW Forum</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3.8</a:t>
                      </a:r>
                    </a:p>
                  </a:txBody>
                  <a:tcPr marL="68580" marR="68580" marT="0" marB="0"/>
                </a:tc>
                <a:tc>
                  <a:txBody>
                    <a:bodyPr/>
                    <a:lstStyle/>
                    <a:p>
                      <a:pPr marL="0" marR="0" algn="l">
                        <a:spcBef>
                          <a:spcPts val="0"/>
                        </a:spcBef>
                        <a:spcAft>
                          <a:spcPts val="0"/>
                        </a:spcAft>
                      </a:pPr>
                      <a:r>
                        <a:rPr lang="en-US" sz="1200" dirty="0">
                          <a:effectLst/>
                          <a:latin typeface="+mj-lt"/>
                          <a:ea typeface="MS Mincho"/>
                        </a:rPr>
                        <a:t>2/11/2021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Section times for Class 6, removed Class 6 </a:t>
                      </a:r>
                      <a:r>
                        <a:rPr lang="en-US" sz="1200" dirty="0" err="1">
                          <a:effectLst/>
                          <a:latin typeface="+mj-lt"/>
                          <a:ea typeface="MS Mincho"/>
                        </a:rPr>
                        <a:t>OoCT</a:t>
                      </a:r>
                      <a:r>
                        <a:rPr lang="en-US" sz="1200" dirty="0">
                          <a:effectLst/>
                          <a:latin typeface="+mj-lt"/>
                          <a:ea typeface="MS Mincho"/>
                        </a:rPr>
                        <a:t> for adding Versions, added one for N&amp;R movement to repo and merging</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3.9</a:t>
                      </a:r>
                    </a:p>
                  </a:txBody>
                  <a:tcPr marL="68580" marR="68580" marT="0" marB="0"/>
                </a:tc>
                <a:tc>
                  <a:txBody>
                    <a:bodyPr/>
                    <a:lstStyle/>
                    <a:p>
                      <a:pPr marL="0" marR="0" algn="l">
                        <a:spcBef>
                          <a:spcPts val="0"/>
                        </a:spcBef>
                        <a:spcAft>
                          <a:spcPts val="0"/>
                        </a:spcAft>
                      </a:pPr>
                      <a:r>
                        <a:rPr lang="en-US" sz="1200">
                          <a:effectLst/>
                          <a:latin typeface="+mj-lt"/>
                          <a:ea typeface="MS Mincho"/>
                        </a:rPr>
                        <a:t>2/12/21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to Class 6 </a:t>
                      </a:r>
                      <a:r>
                        <a:rPr lang="en-US" sz="1200" dirty="0" err="1">
                          <a:effectLst/>
                          <a:latin typeface="+mj-lt"/>
                          <a:ea typeface="MS Mincho"/>
                        </a:rPr>
                        <a:t>OoCT</a:t>
                      </a:r>
                      <a:r>
                        <a:rPr lang="en-US" sz="1200" dirty="0">
                          <a:effectLst/>
                          <a:latin typeface="+mj-lt"/>
                          <a:ea typeface="MS Mincho"/>
                        </a:rPr>
                        <a:t> to post tasks to PM Forum</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name="Worksheet" r:id="rId2" imgW="5821538" imgH="4663299" progId="Excel.Sheet.12">
                  <p:embed/>
                </p:oleObj>
              </mc:Choice>
              <mc:Fallback>
                <p:oleObj name="Worksheet" r:id="rId2" imgW="5821538" imgH="4663299" progId="Excel.Sheet.1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vehicle example discussed last class</a:t>
            </a:r>
          </a:p>
          <a:p>
            <a:endParaRPr lang="en-US" dirty="0"/>
          </a:p>
          <a:p>
            <a:r>
              <a:rPr lang="en-US" dirty="0"/>
              <a:t>What were the needs? The requirements?</a:t>
            </a:r>
          </a:p>
          <a:p>
            <a:r>
              <a:rPr lang="en-US" dirty="0"/>
              <a:t>What concepts address the needs/reqs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begin merging with prior work if ongoing project</a:t>
            </a:r>
          </a:p>
          <a:p>
            <a:r>
              <a:rPr lang="en-US" dirty="0">
                <a:ea typeface="+mn-lt"/>
                <a:cs typeface="+mn-lt"/>
              </a:rPr>
              <a:t>Brainstorm 6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6821</Words>
  <Application>Microsoft Office PowerPoint</Application>
  <PresentationFormat>On-screen Show (4:3)</PresentationFormat>
  <Paragraphs>1141</Paragraphs>
  <Slides>88</Slides>
  <Notes>15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88</vt:i4>
      </vt:variant>
    </vt:vector>
  </HeadingPairs>
  <TitlesOfParts>
    <vt:vector size="95" baseType="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10 min – Create Forum Threads</vt:lpstr>
      <vt:lpstr>15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2021-02-12T15:13:43Z</dcterms:modified>
</cp:coreProperties>
</file>