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2"/>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68" r:id="rId84"/>
    <p:sldId id="304" r:id="rId85"/>
    <p:sldId id="303" r:id="rId86"/>
    <p:sldId id="306" r:id="rId87"/>
    <p:sldId id="349" r:id="rId88"/>
    <p:sldId id="350" r:id="rId89"/>
    <p:sldId id="305" r:id="rId90"/>
    <p:sldId id="369"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2/23/2021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2/23/2021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2/23/2021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2/23/2021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2/23/2021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2/23/2021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2/23/2021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2/23/2021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2/23/2021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2/23/2021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2/23/2021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2/23/2021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2/23/2021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7387627"/>
              </p:ext>
            </p:extLst>
          </p:nvPr>
        </p:nvGraphicFramePr>
        <p:xfrm>
          <a:off x="381000" y="846138"/>
          <a:ext cx="8382000" cy="387985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3.8</a:t>
                      </a:r>
                    </a:p>
                  </a:txBody>
                  <a:tcPr marL="68580" marR="68580" marT="0" marB="0"/>
                </a:tc>
                <a:tc>
                  <a:txBody>
                    <a:bodyPr/>
                    <a:lstStyle/>
                    <a:p>
                      <a:pPr marL="0" marR="0" algn="l">
                        <a:spcBef>
                          <a:spcPts val="0"/>
                        </a:spcBef>
                        <a:spcAft>
                          <a:spcPts val="0"/>
                        </a:spcAft>
                      </a:pPr>
                      <a:r>
                        <a:rPr lang="en-US" sz="1200" dirty="0">
                          <a:effectLst/>
                          <a:latin typeface="+mj-lt"/>
                          <a:ea typeface="MS Mincho"/>
                        </a:rPr>
                        <a:t>2/11/2021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Section times for Class 6, removed Class 6 </a:t>
                      </a:r>
                      <a:r>
                        <a:rPr lang="en-US" sz="1200" dirty="0" err="1">
                          <a:effectLst/>
                          <a:latin typeface="+mj-lt"/>
                          <a:ea typeface="MS Mincho"/>
                        </a:rPr>
                        <a:t>OoCT</a:t>
                      </a:r>
                      <a:r>
                        <a:rPr lang="en-US" sz="1200" dirty="0">
                          <a:effectLst/>
                          <a:latin typeface="+mj-lt"/>
                          <a:ea typeface="MS Mincho"/>
                        </a:rPr>
                        <a:t> for adding Versions, added one for N&amp;R movement to repo and merging</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3.9</a:t>
                      </a:r>
                    </a:p>
                  </a:txBody>
                  <a:tcPr marL="68580" marR="68580" marT="0" marB="0"/>
                </a:tc>
                <a:tc>
                  <a:txBody>
                    <a:bodyPr/>
                    <a:lstStyle/>
                    <a:p>
                      <a:pPr marL="0" marR="0" algn="l">
                        <a:spcBef>
                          <a:spcPts val="0"/>
                        </a:spcBef>
                        <a:spcAft>
                          <a:spcPts val="0"/>
                        </a:spcAft>
                      </a:pPr>
                      <a:r>
                        <a:rPr lang="en-US" sz="1200">
                          <a:effectLst/>
                          <a:latin typeface="+mj-lt"/>
                          <a:ea typeface="MS Mincho"/>
                        </a:rPr>
                        <a:t>2/12/21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to Class 6 </a:t>
                      </a:r>
                      <a:r>
                        <a:rPr lang="en-US" sz="1200" dirty="0" err="1">
                          <a:effectLst/>
                          <a:latin typeface="+mj-lt"/>
                          <a:ea typeface="MS Mincho"/>
                        </a:rPr>
                        <a:t>OoCT</a:t>
                      </a:r>
                      <a:r>
                        <a:rPr lang="en-US" sz="1200" dirty="0">
                          <a:effectLst/>
                          <a:latin typeface="+mj-lt"/>
                          <a:ea typeface="MS Mincho"/>
                        </a:rPr>
                        <a:t> to post tasks to PM Forum</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3.10</a:t>
                      </a:r>
                    </a:p>
                  </a:txBody>
                  <a:tcPr marL="68580" marR="68580" marT="0" marB="0"/>
                </a:tc>
                <a:tc>
                  <a:txBody>
                    <a:bodyPr/>
                    <a:lstStyle/>
                    <a:p>
                      <a:pPr marL="0" marR="0" algn="l">
                        <a:spcBef>
                          <a:spcPts val="0"/>
                        </a:spcBef>
                        <a:spcAft>
                          <a:spcPts val="0"/>
                        </a:spcAft>
                      </a:pPr>
                      <a:r>
                        <a:rPr lang="en-US" sz="1200" dirty="0">
                          <a:effectLst/>
                          <a:latin typeface="+mj-lt"/>
                          <a:ea typeface="MS Mincho"/>
                        </a:rPr>
                        <a:t>2/16/21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the risk analysis memo assignment to Day 7 Out of Class Task slide, #82.</a:t>
                      </a: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3.11</a:t>
                      </a:r>
                    </a:p>
                  </a:txBody>
                  <a:tcPr marL="68580" marR="68580" marT="0" marB="0"/>
                </a:tc>
                <a:tc>
                  <a:txBody>
                    <a:bodyPr/>
                    <a:lstStyle/>
                    <a:p>
                      <a:pPr marL="0" marR="0" algn="l">
                        <a:spcBef>
                          <a:spcPts val="0"/>
                        </a:spcBef>
                        <a:spcAft>
                          <a:spcPts val="0"/>
                        </a:spcAft>
                      </a:pPr>
                      <a:r>
                        <a:rPr lang="en-US" sz="1200" dirty="0">
                          <a:effectLst/>
                          <a:latin typeface="+mj-lt"/>
                          <a:ea typeface="MS Mincho"/>
                        </a:rPr>
                        <a:t>2/18/21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PDR team presentation information to Class 8 </a:t>
                      </a:r>
                      <a:r>
                        <a:rPr lang="en-US" sz="1200" dirty="0" err="1">
                          <a:effectLst/>
                          <a:latin typeface="+mj-lt"/>
                          <a:ea typeface="MS Mincho"/>
                        </a:rPr>
                        <a:t>OoCT</a:t>
                      </a:r>
                      <a:r>
                        <a:rPr lang="en-US" sz="1200" dirty="0">
                          <a:effectLst/>
                          <a:latin typeface="+mj-lt"/>
                          <a:ea typeface="MS Mincho"/>
                        </a:rPr>
                        <a:t> </a:t>
                      </a:r>
                      <a:r>
                        <a:rPr lang="en-US" sz="1200">
                          <a:effectLst/>
                          <a:latin typeface="+mj-lt"/>
                          <a:ea typeface="MS Mincho"/>
                        </a:rPr>
                        <a:t>slide (#84)</a:t>
                      </a: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3.12</a:t>
                      </a:r>
                    </a:p>
                  </a:txBody>
                  <a:tcPr marL="68580" marR="68580" marT="0" marB="0"/>
                </a:tc>
                <a:tc>
                  <a:txBody>
                    <a:bodyPr/>
                    <a:lstStyle/>
                    <a:p>
                      <a:pPr marL="0" marR="0" algn="l">
                        <a:spcBef>
                          <a:spcPts val="0"/>
                        </a:spcBef>
                        <a:spcAft>
                          <a:spcPts val="0"/>
                        </a:spcAft>
                      </a:pPr>
                      <a:r>
                        <a:rPr lang="en-US" sz="1200" dirty="0">
                          <a:effectLst/>
                          <a:latin typeface="+mj-lt"/>
                          <a:ea typeface="MS Mincho"/>
                        </a:rPr>
                        <a:t>2/21/21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reviewing a PDR poster to Out of Class 9 Tasks.  Added a slide that shows the PDR Review session schedule at the end of this file.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3.13</a:t>
                      </a:r>
                    </a:p>
                  </a:txBody>
                  <a:tcPr marL="68580" marR="68580" marT="0" marB="0"/>
                </a:tc>
                <a:tc>
                  <a:txBody>
                    <a:bodyPr/>
                    <a:lstStyle/>
                    <a:p>
                      <a:pPr marL="0" marR="0" algn="l">
                        <a:spcBef>
                          <a:spcPts val="0"/>
                        </a:spcBef>
                        <a:spcAft>
                          <a:spcPts val="0"/>
                        </a:spcAft>
                      </a:pPr>
                      <a:r>
                        <a:rPr lang="en-US" sz="1200" dirty="0">
                          <a:effectLst/>
                          <a:latin typeface="+mj-lt"/>
                          <a:ea typeface="MS Mincho"/>
                        </a:rPr>
                        <a:t>2/23/2021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PDR dates to slide 89. Also clarified that poster goes to repo / discussion goes to forum. Removed references to PDR forum as there is no such thing. The Project Creation script always calls </a:t>
                      </a:r>
                      <a:r>
                        <a:rPr lang="en-US" sz="1200">
                          <a:effectLst/>
                          <a:latin typeface="+mj-lt"/>
                          <a:ea typeface="MS Mincho"/>
                        </a:rPr>
                        <a:t>it Midterm.</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3"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vehicle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File in the Repository – working/Reports/Report + Poster/Poster.pptx</a:t>
            </a:r>
          </a:p>
          <a:p>
            <a:pPr lvl="1"/>
            <a:r>
              <a:rPr lang="en-US">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a:t>
            </a:r>
            <a:r>
              <a:rPr lang="en-US"/>
              <a:t>Review (3/4 Th or 3/5 Fri)</a:t>
            </a:r>
            <a:br>
              <a:rPr lang="en-US"/>
            </a:br>
            <a:r>
              <a:rPr lang="en-US"/>
              <a:t>Presentation </a:t>
            </a:r>
            <a:r>
              <a:rPr lang="en-US" dirty="0"/>
              <a:t>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89</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7307</Words>
  <Application>Microsoft Office PowerPoint</Application>
  <PresentationFormat>On-screen Show (4:3)</PresentationFormat>
  <Paragraphs>1221</Paragraphs>
  <Slides>89</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8" baseType="lpstr">
      <vt:lpstr>MS Mincho</vt:lpstr>
      <vt:lpstr>ＭＳ Ｐゴシック</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2021-02-23T17:38:54Z</dcterms:modified>
</cp:coreProperties>
</file>