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2/24/2021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2/24/2021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2/24/2021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2/24/2021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2/24/2021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2/24/2021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4670727"/>
              </p:ext>
            </p:extLst>
          </p:nvPr>
        </p:nvGraphicFramePr>
        <p:xfrm>
          <a:off x="381000" y="846138"/>
          <a:ext cx="8382000" cy="454660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3.10</a:t>
                      </a:r>
                    </a:p>
                  </a:txBody>
                  <a:tcPr marL="68580" marR="68580" marT="0" marB="0"/>
                </a:tc>
                <a:tc>
                  <a:txBody>
                    <a:bodyPr/>
                    <a:lstStyle/>
                    <a:p>
                      <a:pPr marL="0" marR="0" algn="l">
                        <a:spcBef>
                          <a:spcPts val="0"/>
                        </a:spcBef>
                        <a:spcAft>
                          <a:spcPts val="0"/>
                        </a:spcAft>
                      </a:pPr>
                      <a:r>
                        <a:rPr lang="en-US" sz="1200" dirty="0">
                          <a:effectLst/>
                          <a:latin typeface="+mj-lt"/>
                          <a:ea typeface="MS Mincho"/>
                        </a:rPr>
                        <a:t>2/16/21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the risk analysis memo assignment to Day 7 Out of Class Task slide, #82.</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3.11</a:t>
                      </a:r>
                    </a:p>
                  </a:txBody>
                  <a:tcPr marL="68580" marR="68580" marT="0" marB="0"/>
                </a:tc>
                <a:tc>
                  <a:txBody>
                    <a:bodyPr/>
                    <a:lstStyle/>
                    <a:p>
                      <a:pPr marL="0" marR="0" algn="l">
                        <a:spcBef>
                          <a:spcPts val="0"/>
                        </a:spcBef>
                        <a:spcAft>
                          <a:spcPts val="0"/>
                        </a:spcAft>
                      </a:pPr>
                      <a:r>
                        <a:rPr lang="en-US" sz="1200" dirty="0">
                          <a:effectLst/>
                          <a:latin typeface="+mj-lt"/>
                          <a:ea typeface="MS Mincho"/>
                        </a:rPr>
                        <a:t>2/18/21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PDR team presentation information to Class 8 </a:t>
                      </a:r>
                      <a:r>
                        <a:rPr lang="en-US" sz="1200" dirty="0" err="1">
                          <a:effectLst/>
                          <a:latin typeface="+mj-lt"/>
                          <a:ea typeface="MS Mincho"/>
                        </a:rPr>
                        <a:t>OoCT</a:t>
                      </a:r>
                      <a:r>
                        <a:rPr lang="en-US" sz="1200" dirty="0">
                          <a:effectLst/>
                          <a:latin typeface="+mj-lt"/>
                          <a:ea typeface="MS Mincho"/>
                        </a:rPr>
                        <a:t> </a:t>
                      </a:r>
                      <a:r>
                        <a:rPr lang="en-US" sz="1200">
                          <a:effectLst/>
                          <a:latin typeface="+mj-lt"/>
                          <a:ea typeface="MS Mincho"/>
                        </a:rPr>
                        <a:t>slide (#84)</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3.12</a:t>
                      </a:r>
                    </a:p>
                  </a:txBody>
                  <a:tcPr marL="68580" marR="68580" marT="0" marB="0"/>
                </a:tc>
                <a:tc>
                  <a:txBody>
                    <a:bodyPr/>
                    <a:lstStyle/>
                    <a:p>
                      <a:pPr marL="0" marR="0" algn="l">
                        <a:spcBef>
                          <a:spcPts val="0"/>
                        </a:spcBef>
                        <a:spcAft>
                          <a:spcPts val="0"/>
                        </a:spcAft>
                      </a:pPr>
                      <a:r>
                        <a:rPr lang="en-US" sz="1200" dirty="0">
                          <a:effectLst/>
                          <a:latin typeface="+mj-lt"/>
                          <a:ea typeface="MS Mincho"/>
                        </a:rPr>
                        <a:t>2/21/21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reviewing a PDR poster to Out of Class 9 Tasks.  Added a slide that shows the PDR Review session schedule at the end of this file.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3.13</a:t>
                      </a:r>
                    </a:p>
                  </a:txBody>
                  <a:tcPr marL="68580" marR="68580" marT="0" marB="0"/>
                </a:tc>
                <a:tc>
                  <a:txBody>
                    <a:bodyPr/>
                    <a:lstStyle/>
                    <a:p>
                      <a:pPr marL="0" marR="0" algn="l">
                        <a:spcBef>
                          <a:spcPts val="0"/>
                        </a:spcBef>
                        <a:spcAft>
                          <a:spcPts val="0"/>
                        </a:spcAft>
                      </a:pPr>
                      <a:r>
                        <a:rPr lang="en-US" sz="1200" dirty="0">
                          <a:effectLst/>
                          <a:latin typeface="+mj-lt"/>
                          <a:ea typeface="MS Mincho"/>
                        </a:rPr>
                        <a:t>2/23/2021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PDR dates to slide 89. Also clarified that poster goes to repo / discussion goes to forum. Removed references to PDR forum as there is no such thing. The Project Creation script always calls it Midterm.</a:t>
                      </a: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3.14</a:t>
                      </a:r>
                    </a:p>
                  </a:txBody>
                  <a:tcPr marL="68580" marR="68580" marT="0" marB="0"/>
                </a:tc>
                <a:tc>
                  <a:txBody>
                    <a:bodyPr/>
                    <a:lstStyle/>
                    <a:p>
                      <a:pPr marL="0" marR="0" algn="l">
                        <a:spcBef>
                          <a:spcPts val="0"/>
                        </a:spcBef>
                        <a:spcAft>
                          <a:spcPts val="0"/>
                        </a:spcAft>
                      </a:pPr>
                      <a:r>
                        <a:rPr lang="en-US" sz="1200" dirty="0">
                          <a:effectLst/>
                          <a:latin typeface="+mj-lt"/>
                          <a:ea typeface="MS Mincho"/>
                        </a:rPr>
                        <a:t>2/24/2021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Enhanced Concept Generation slide to include “sources” (internal </a:t>
                      </a:r>
                      <a:r>
                        <a:rPr lang="en-US" sz="1200">
                          <a:effectLst/>
                          <a:latin typeface="+mj-lt"/>
                          <a:ea typeface="MS Mincho"/>
                        </a:rPr>
                        <a:t>/ external)</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5"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ideas from within the team</a:t>
            </a:r>
          </a:p>
          <a:p>
            <a:r>
              <a:rPr lang="en-US" dirty="0"/>
              <a:t>External</a:t>
            </a:r>
          </a:p>
          <a:p>
            <a:pPr lvl="1"/>
            <a:r>
              <a:rPr lang="en-US" dirty="0"/>
              <a:t>literature / internet 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7369</Words>
  <Application>Microsoft Office PowerPoint</Application>
  <PresentationFormat>On-screen Show (4:3)</PresentationFormat>
  <Paragraphs>1231</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2021-02-24T16:59:58Z</dcterms:modified>
</cp:coreProperties>
</file>