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93" autoAdjust="0"/>
  </p:normalViewPr>
  <p:slideViewPr>
    <p:cSldViewPr>
      <p:cViewPr varScale="1">
        <p:scale>
          <a:sx n="68" d="100"/>
          <a:sy n="68" d="100"/>
        </p:scale>
        <p:origin x="103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4466F8D-E25C-4BF4-BE59-52FDBF7EA60D}" type="presOf" srcId="{84B730F6-E6CE-4099-8451-9D6448D55025}" destId="{78CC00FE-30CD-4BA9-B030-2F32FAD5032C}" srcOrd="0" destOrd="0" presId="urn:microsoft.com/office/officeart/2005/8/layout/hProcess10"/>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5/18/2021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5/18/2021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5/18/2021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5/18/2021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5/18/2021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5/18/2021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5/18/2021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5/18/2021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5/18/2021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5/18/2021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5/18/2021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5/18/2021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5/18/2021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5/18/2021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5/18/2021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5/18/2021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5/18/2021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smtClean="0"/>
              <a:t>Webex </a:t>
            </a:r>
            <a:r>
              <a:rPr lang="en-US" dirty="0"/>
              <a:t>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smtClean="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838200" y="1524000"/>
            <a:ext cx="8305800" cy="2862322"/>
          </a:xfrm>
          <a:prstGeom prst="rect">
            <a:avLst/>
          </a:prstGeom>
          <a:noFill/>
        </p:spPr>
        <p:txBody>
          <a:bodyPr wrap="square" rtlCol="0">
            <a:spAutoFit/>
          </a:bodyPr>
          <a:lstStyle/>
          <a:p>
            <a:pPr fontAlgn="t"/>
            <a:r>
              <a:rPr lang="en-US" dirty="0" smtClean="0">
                <a:cs typeface="Calibri Light"/>
              </a:rPr>
              <a:t>You all received via email the Capstone </a:t>
            </a:r>
            <a:r>
              <a:rPr lang="en-US" dirty="0">
                <a:cs typeface="Calibri Light"/>
              </a:rPr>
              <a:t>Orientation </a:t>
            </a:r>
            <a:r>
              <a:rPr lang="en-US" dirty="0" smtClean="0">
                <a:cs typeface="Calibri Light"/>
              </a:rPr>
              <a:t>Packet:</a:t>
            </a:r>
            <a:endParaRPr lang="en-US" dirty="0" smtClean="0"/>
          </a:p>
          <a:p>
            <a:pPr marL="285750" indent="-285750" fontAlgn="t">
              <a:buFont typeface="Arial" panose="020B0604020202020204" pitchFamily="34" charset="0"/>
              <a:buChar char="•"/>
            </a:pPr>
            <a:endParaRPr lang="en-US" dirty="0" smtClean="0"/>
          </a:p>
          <a:p>
            <a:pPr marL="285750" indent="-285750" fontAlgn="t">
              <a:buFont typeface="Arial" panose="020B0604020202020204" pitchFamily="34" charset="0"/>
              <a:buChar char="•"/>
            </a:pPr>
            <a:r>
              <a:rPr lang="en-US" dirty="0" smtClean="0"/>
              <a:t>Director’s </a:t>
            </a:r>
            <a:r>
              <a:rPr lang="en-US" dirty="0"/>
              <a:t>Introduction letter</a:t>
            </a:r>
          </a:p>
          <a:p>
            <a:pPr marL="285750" indent="-285750" fontAlgn="ctr">
              <a:buFont typeface="Arial" panose="020B0604020202020204" pitchFamily="34" charset="0"/>
              <a:buChar char="•"/>
            </a:pPr>
            <a:r>
              <a:rPr lang="en-US" dirty="0"/>
              <a:t>Project </a:t>
            </a:r>
            <a:r>
              <a:rPr lang="en-US" dirty="0" smtClean="0"/>
              <a:t>Description		- Will guide work today</a:t>
            </a:r>
            <a:endParaRPr lang="en-US" dirty="0"/>
          </a:p>
          <a:p>
            <a:pPr marL="285750" indent="-285750" fontAlgn="ctr">
              <a:buFont typeface="Arial" panose="020B0604020202020204" pitchFamily="34" charset="0"/>
              <a:buChar char="•"/>
            </a:pPr>
            <a:r>
              <a:rPr lang="en-US" dirty="0"/>
              <a:t>Instructions for electronic signatures in Adobe</a:t>
            </a:r>
          </a:p>
          <a:p>
            <a:pPr marL="285750" indent="-285750" fontAlgn="ctr">
              <a:buFont typeface="Arial" panose="020B0604020202020204" pitchFamily="34" charset="0"/>
              <a:buChar char="•"/>
            </a:pPr>
            <a:r>
              <a:rPr lang="en-US" dirty="0"/>
              <a:t>Recognition Waiver and </a:t>
            </a:r>
            <a:r>
              <a:rPr lang="en-US" dirty="0" smtClean="0"/>
              <a:t>Release	- SIGN &amp; return by end of day</a:t>
            </a:r>
            <a:endParaRPr lang="en-US" dirty="0"/>
          </a:p>
          <a:p>
            <a:pPr marL="285750" indent="-285750" fontAlgn="t">
              <a:buFont typeface="Arial" panose="020B0604020202020204" pitchFamily="34" charset="0"/>
              <a:buChar char="•"/>
            </a:pPr>
            <a:r>
              <a:rPr lang="en-US" dirty="0"/>
              <a:t>Sponsorship </a:t>
            </a:r>
            <a:r>
              <a:rPr lang="en-US" dirty="0" smtClean="0"/>
              <a:t>Agreement		- SIGN &amp; return by end of day</a:t>
            </a:r>
          </a:p>
          <a:p>
            <a:pPr fontAlgn="t"/>
            <a:endParaRPr lang="en-US" dirty="0" smtClean="0"/>
          </a:p>
          <a:p>
            <a:pPr fontAlgn="t"/>
            <a:endParaRPr lang="en-US" dirty="0"/>
          </a:p>
          <a:p>
            <a:pPr fontAlgn="t"/>
            <a:r>
              <a:rPr lang="en-US" dirty="0" smtClean="0"/>
              <a:t>Now we’re done talking about it.</a:t>
            </a:r>
            <a:endParaRPr lang="en-US"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6596687"/>
              </p:ext>
            </p:extLst>
          </p:nvPr>
        </p:nvGraphicFramePr>
        <p:xfrm>
          <a:off x="381000" y="846138"/>
          <a:ext cx="8382000" cy="474007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smtClean="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5/17/21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Copy created from S21 Playbook</a:t>
                      </a:r>
                    </a:p>
                    <a:p>
                      <a:pPr marL="0" marR="0" algn="l">
                        <a:spcBef>
                          <a:spcPts val="0"/>
                        </a:spcBef>
                        <a:spcAft>
                          <a:spcPts val="0"/>
                        </a:spcAft>
                      </a:pPr>
                      <a:r>
                        <a:rPr lang="en-US" sz="1200" dirty="0" smtClean="0">
                          <a:effectLst/>
                          <a:latin typeface="+mj-lt"/>
                          <a:ea typeface="MS Mincho"/>
                        </a:rPr>
                        <a:t>Revision history cleared</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smtClean="0">
                          <a:effectLst/>
                          <a:latin typeface="+mj-lt"/>
                          <a:ea typeface="MS Mincho"/>
                        </a:rPr>
                        <a:t>1.1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smtClean="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“disposable </a:t>
                      </a:r>
                      <a:r>
                        <a:rPr lang="en-US" sz="1200" b="0" baseline="0" dirty="0" smtClean="0">
                          <a:effectLst/>
                          <a:latin typeface="+mj-lt"/>
                          <a:ea typeface="MS Mincho"/>
                        </a:rPr>
                        <a:t>mask” clarified p9</a:t>
                      </a:r>
                    </a:p>
                    <a:p>
                      <a:pPr marL="0" marR="0" algn="l">
                        <a:spcBef>
                          <a:spcPts val="0"/>
                        </a:spcBef>
                        <a:spcAft>
                          <a:spcPts val="0"/>
                        </a:spcAft>
                      </a:pPr>
                      <a:r>
                        <a:rPr lang="en-US" sz="1200" b="0" dirty="0" smtClean="0">
                          <a:effectLst/>
                          <a:latin typeface="+mj-lt"/>
                          <a:ea typeface="MS Mincho"/>
                        </a:rPr>
                        <a:t>Orientation Packet p19</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40"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ideas from within the team</a:t>
            </a:r>
          </a:p>
          <a:p>
            <a:r>
              <a:rPr lang="en-US" dirty="0"/>
              <a:t>External</a:t>
            </a:r>
          </a:p>
          <a:p>
            <a:pPr lvl="1"/>
            <a:r>
              <a:rPr lang="en-US" dirty="0"/>
              <a:t>literature / internet 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dirty="0" smtClean="0">
                <a:cs typeface="Calibri"/>
              </a:rPr>
              <a:t>disposable mask </a:t>
            </a:r>
            <a:r>
              <a:rPr lang="en-US" dirty="0">
                <a:cs typeface="Calibri"/>
              </a:rPr>
              <a:t>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5097</Words>
  <Application>Microsoft Office PowerPoint</Application>
  <PresentationFormat>On-screen Show (4:3)</PresentationFormat>
  <Paragraphs>1123</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ＭＳ Ｐゴシック</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2021-05-18T19:40:45Z</dcterms:modified>
</cp:coreProperties>
</file>