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70" r:id="rId69"/>
    <p:sldId id="313" r:id="rId70"/>
    <p:sldId id="355" r:id="rId71"/>
    <p:sldId id="366" r:id="rId72"/>
    <p:sldId id="367" r:id="rId73"/>
    <p:sldId id="309" r:id="rId74"/>
    <p:sldId id="297" r:id="rId75"/>
    <p:sldId id="300" r:id="rId76"/>
    <p:sldId id="346" r:id="rId77"/>
    <p:sldId id="343" r:id="rId78"/>
    <p:sldId id="344" r:id="rId79"/>
    <p:sldId id="345" r:id="rId80"/>
    <p:sldId id="299" r:id="rId81"/>
    <p:sldId id="302" r:id="rId82"/>
    <p:sldId id="347" r:id="rId83"/>
    <p:sldId id="348" r:id="rId84"/>
    <p:sldId id="368" r:id="rId85"/>
    <p:sldId id="304" r:id="rId86"/>
    <p:sldId id="303" r:id="rId87"/>
    <p:sldId id="306" r:id="rId88"/>
    <p:sldId id="349" r:id="rId89"/>
    <p:sldId id="350" r:id="rId90"/>
    <p:sldId id="305" r:id="rId91"/>
    <p:sldId id="369" r:id="rId9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67" d="100"/>
          <a:sy n="67" d="100"/>
        </p:scale>
        <p:origin x="37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6/21/2021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6/21/2021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6/21/2021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6/21/2021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6/21/2021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6/21/2021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6/21/2021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6/21/2021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6/21/2021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6/21/2021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6/21/2021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6/21/2021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6/21/2021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6/21/2021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6/21/2021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6/21/2021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6/21/2021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6/21/2021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27.xml"/><Relationship Id="rId7" Type="http://schemas.openxmlformats.org/officeDocument/2006/relationships/slide" Target="slide7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6.xml"/><Relationship Id="rId4" Type="http://schemas.openxmlformats.org/officeDocument/2006/relationships/slide" Target="slide47.xml"/><Relationship Id="rId9" Type="http://schemas.openxmlformats.org/officeDocument/2006/relationships/slide" Target="slide8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6861606"/>
              </p:ext>
            </p:extLst>
          </p:nvPr>
        </p:nvGraphicFramePr>
        <p:xfrm>
          <a:off x="381000" y="846138"/>
          <a:ext cx="8382000" cy="499695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a:effectLst/>
                          <a:latin typeface="+mj-lt"/>
                          <a:ea typeface="MS Mincho"/>
                        </a:rPr>
                        <a:t>5/18/21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t>
                      </a:r>
                      <a:r>
                        <a:rPr lang="en-US" sz="1200" b="0">
                          <a:effectLst/>
                          <a:latin typeface="+mj-lt"/>
                          <a:ea typeface="MS Mincho"/>
                        </a:rPr>
                        <a:t>a couple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Internal</a:t>
            </a:r>
          </a:p>
          <a:p>
            <a:pPr lvl="1"/>
            <a:r>
              <a:rPr lang="en-US" dirty="0"/>
              <a:t>Ideas from within the team</a:t>
            </a:r>
          </a:p>
          <a:p>
            <a:r>
              <a:rPr lang="en-US" dirty="0"/>
              <a:t>External</a:t>
            </a:r>
          </a:p>
          <a:p>
            <a:pPr lvl="1"/>
            <a:r>
              <a:rPr lang="en-US" dirty="0"/>
              <a:t>Literature / Internet search to identify how others have addressed related topics. This is part of “benchmarking”</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90</a:t>
            </a:fld>
            <a:endParaRPr lang="en-US" dirty="0"/>
          </a:p>
        </p:txBody>
      </p:sp>
    </p:spTree>
    <p:extLst>
      <p:ext uri="{BB962C8B-B14F-4D97-AF65-F5344CB8AC3E}">
        <p14:creationId xmlns:p14="http://schemas.microsoft.com/office/powerpoint/2010/main" val="253815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6952</Words>
  <Application>Microsoft Office PowerPoint</Application>
  <PresentationFormat>On-screen Show (4:3)</PresentationFormat>
  <Paragraphs>1139</Paragraphs>
  <Slides>90</Slides>
  <Notes>15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90</vt:i4>
      </vt:variant>
    </vt:vector>
  </HeadingPairs>
  <TitlesOfParts>
    <vt:vector size="97" baseType="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2021-06-21T17:35:11Z</dcterms:modified>
</cp:coreProperties>
</file>