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0"/>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1" r:id="rId81"/>
    <p:sldId id="343" r:id="rId82"/>
    <p:sldId id="344" r:id="rId83"/>
    <p:sldId id="345" r:id="rId84"/>
    <p:sldId id="299" r:id="rId85"/>
    <p:sldId id="302" r:id="rId86"/>
    <p:sldId id="375" r:id="rId87"/>
    <p:sldId id="347" r:id="rId88"/>
    <p:sldId id="348" r:id="rId89"/>
    <p:sldId id="368" r:id="rId90"/>
    <p:sldId id="304" r:id="rId91"/>
    <p:sldId id="376" r:id="rId92"/>
    <p:sldId id="303" r:id="rId93"/>
    <p:sldId id="306" r:id="rId94"/>
    <p:sldId id="378" r:id="rId95"/>
    <p:sldId id="349" r:id="rId96"/>
    <p:sldId id="350" r:id="rId97"/>
    <p:sldId id="305" r:id="rId98"/>
    <p:sldId id="369" r:id="rId9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93" autoAdjust="0"/>
  </p:normalViewPr>
  <p:slideViewPr>
    <p:cSldViewPr>
      <p:cViewPr varScale="1">
        <p:scale>
          <a:sx n="71" d="100"/>
          <a:sy n="71" d="100"/>
        </p:scale>
        <p:origin x="93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4466F8D-E25C-4BF4-BE59-52FDBF7EA60D}" type="presOf" srcId="{84B730F6-E6CE-4099-8451-9D6448D55025}" destId="{78CC00FE-30CD-4BA9-B030-2F32FAD5032C}" srcOrd="0" destOrd="0" presId="urn:microsoft.com/office/officeart/2005/8/layout/hProcess10"/>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6/28/2021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6/28/2021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6/28/2021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6/28/2021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6/28/2021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6/28/2021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6/28/2021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6/28/2021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6/28/2021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6/28/2021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6/28/2021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6/28/2021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6/28/2021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6/28/2021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6/28/2021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6/28/2021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6/28/2021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6/28/2021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2.xml"/><Relationship Id="rId4" Type="http://schemas.openxmlformats.org/officeDocument/2006/relationships/slide" Target="slide47.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a:t>
            </a:r>
            <a:r>
              <a:rPr lang="en-US" sz="2400" dirty="0" smtClean="0"/>
              <a:t>	- </a:t>
            </a:r>
            <a:r>
              <a:rPr lang="en-US" sz="2400" dirty="0"/>
              <a:t>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4717801"/>
              </p:ext>
            </p:extLst>
          </p:nvPr>
        </p:nvGraphicFramePr>
        <p:xfrm>
          <a:off x="381000" y="846138"/>
          <a:ext cx="8382000" cy="476727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a:effectLst/>
                          <a:latin typeface="+mj-lt"/>
                          <a:ea typeface="MS Mincho"/>
                        </a:rPr>
                        <a:t>5/18/21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t>
                      </a:r>
                      <a:r>
                        <a:rPr lang="en-US" sz="1200" b="0">
                          <a:effectLst/>
                          <a:latin typeface="+mj-lt"/>
                          <a:ea typeface="MS Mincho"/>
                        </a:rPr>
                        <a:t>a couple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smtClean="0">
                          <a:effectLst/>
                          <a:latin typeface="+mj-lt"/>
                          <a:ea typeface="MS Mincho"/>
                        </a:rPr>
                        <a:t>1.4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6/28/21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baseline="0" dirty="0" smtClean="0">
                          <a:effectLst/>
                          <a:latin typeface="+mj-lt"/>
                          <a:ea typeface="MS Mincho"/>
                        </a:rPr>
                        <a:t>Added Design Process image after agenda slides</a:t>
                      </a:r>
                    </a:p>
                    <a:p>
                      <a:pPr marL="0" marR="0" algn="l">
                        <a:spcBef>
                          <a:spcPts val="0"/>
                        </a:spcBef>
                        <a:spcAft>
                          <a:spcPts val="0"/>
                        </a:spcAft>
                      </a:pPr>
                      <a:r>
                        <a:rPr lang="en-US" sz="1200" b="0" baseline="0" dirty="0" smtClean="0">
                          <a:effectLst/>
                          <a:latin typeface="+mj-lt"/>
                          <a:ea typeface="MS Mincho"/>
                        </a:rPr>
                        <a:t>Font change p44</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a:t>
            </a:r>
            <a:r>
              <a:rPr lang="en-US" dirty="0" smtClean="0"/>
              <a:t>work (week 1 - 4)</a:t>
            </a:r>
            <a:endParaRPr lang="en-US" dirty="0"/>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smtClean="0"/>
              <a:t>Feature Growth</a:t>
            </a:r>
            <a:endParaRPr lang="en-US" dirty="0"/>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524000"/>
            <a:ext cx="7886700" cy="4652963"/>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Four </a:t>
            </a:r>
            <a:r>
              <a:rPr lang="en-US" dirty="0"/>
              <a:t>of </a:t>
            </a:r>
            <a:r>
              <a:rPr lang="en-US" dirty="0" smtClean="0"/>
              <a:t>class</a:t>
            </a:r>
          </a:p>
          <a:p>
            <a:endParaRPr lang="en-US" dirty="0"/>
          </a:p>
          <a:p>
            <a:r>
              <a:rPr lang="en-US" dirty="0" smtClean="0"/>
              <a:t>Team should </a:t>
            </a:r>
            <a:r>
              <a:rPr lang="en-US" dirty="0"/>
              <a:t>have student agreement, </a:t>
            </a:r>
            <a:r>
              <a:rPr lang="en-US" dirty="0" smtClean="0"/>
              <a:t>and </a:t>
            </a:r>
            <a:r>
              <a:rPr lang="en-US" dirty="0" smtClean="0"/>
              <a:t>PE/CE/sponsor approval of </a:t>
            </a:r>
            <a:r>
              <a:rPr lang="en-US" dirty="0"/>
              <a:t>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a:t>
            </a:r>
            <a:r>
              <a:rPr lang="en-US" dirty="0" smtClean="0"/>
              <a:t>Five </a:t>
            </a:r>
            <a:r>
              <a:rPr lang="en-US" dirty="0"/>
              <a:t>of </a:t>
            </a:r>
            <a:r>
              <a:rPr lang="en-US" dirty="0" smtClean="0"/>
              <a:t>class</a:t>
            </a:r>
          </a:p>
          <a:p>
            <a:endParaRPr lang="en-US" dirty="0"/>
          </a:p>
          <a:p>
            <a:r>
              <a:rPr lang="en-US" dirty="0" smtClean="0"/>
              <a:t>Team will develop</a:t>
            </a:r>
            <a:r>
              <a:rPr lang="en-US" dirty="0" smtClean="0"/>
              <a:t> an idea of what the FINAL output will look like, and the tools required to get there</a:t>
            </a:r>
            <a:endParaRPr lang="en-US" dirty="0"/>
          </a:p>
        </p:txBody>
      </p:sp>
      <p:cxnSp>
        <p:nvCxnSpPr>
          <p:cNvPr id="11" name="Straight Arrow Connector 10"/>
          <p:cNvCxnSpPr>
            <a:stCxn id="7" idx="1"/>
            <a:endCxn id="6" idx="2"/>
          </p:cNvCxnSpPr>
          <p:nvPr/>
        </p:nvCxnSpPr>
        <p:spPr>
          <a:xfrm flipH="1">
            <a:off x="2238866" y="3257020"/>
            <a:ext cx="2485534" cy="313625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28"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a:t>
            </a:r>
            <a:r>
              <a:rPr lang="en-US" dirty="0" smtClean="0"/>
              <a:t>Six</a:t>
            </a:r>
            <a:r>
              <a:rPr lang="en-US" dirty="0" smtClean="0"/>
              <a:t> </a:t>
            </a:r>
            <a:r>
              <a:rPr lang="en-US" dirty="0"/>
              <a:t>of </a:t>
            </a:r>
            <a:r>
              <a:rPr lang="en-US" dirty="0" smtClean="0"/>
              <a:t>class</a:t>
            </a:r>
          </a:p>
          <a:p>
            <a:endParaRPr lang="en-US" dirty="0"/>
          </a:p>
          <a:p>
            <a:r>
              <a:rPr lang="en-US" dirty="0" smtClean="0"/>
              <a:t>Team will generate AND document concepts which address and meet the needs &amp; </a:t>
            </a:r>
            <a:r>
              <a:rPr lang="en-US" dirty="0" err="1" smtClean="0"/>
              <a:t>reqs</a:t>
            </a:r>
            <a:r>
              <a:rPr lang="en-US" dirty="0" smtClean="0"/>
              <a:t> of the project.</a:t>
            </a:r>
            <a:endParaRPr lang="en-US" dirty="0"/>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Internal</a:t>
            </a:r>
          </a:p>
          <a:p>
            <a:pPr lvl="1"/>
            <a:r>
              <a:rPr lang="en-US" dirty="0"/>
              <a:t>Ideas from within the team</a:t>
            </a:r>
          </a:p>
          <a:p>
            <a:r>
              <a:rPr lang="en-US" dirty="0"/>
              <a:t>External</a:t>
            </a:r>
          </a:p>
          <a:p>
            <a:pPr lvl="1"/>
            <a:r>
              <a:rPr lang="en-US" dirty="0"/>
              <a:t>Literature / Internet search to identify how others have addressed related topics. This is part of “benchmarking”</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Add figure from IED textbook on internal vs external sources</a:t>
            </a:r>
          </a:p>
          <a:p>
            <a:endParaRPr lang="en-US"/>
          </a:p>
        </p:txBody>
      </p:sp>
      <p:sp>
        <p:nvSpPr>
          <p:cNvPr id="4" name="Footer Placeholder 3"/>
          <p:cNvSpPr>
            <a:spLocks noGrp="1"/>
          </p:cNvSpPr>
          <p:nvPr>
            <p:ph type="ftr" sz="quarter" idx="11"/>
          </p:nvPr>
        </p:nvSpPr>
        <p:spPr/>
        <p:txBody>
          <a:bodyPr/>
          <a:lstStyle/>
          <a:p>
            <a:r>
              <a:rPr lang="en-US"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79</a:t>
            </a:fld>
            <a:endParaRPr lang="en-US" dirty="0"/>
          </a:p>
        </p:txBody>
      </p:sp>
    </p:spTree>
    <p:extLst>
      <p:ext uri="{BB962C8B-B14F-4D97-AF65-F5344CB8AC3E}">
        <p14:creationId xmlns:p14="http://schemas.microsoft.com/office/powerpoint/2010/main" val="152516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a:t>
            </a:r>
            <a:r>
              <a:rPr lang="en-US" dirty="0" smtClean="0"/>
              <a:t>Seven </a:t>
            </a:r>
            <a:r>
              <a:rPr lang="en-US" dirty="0" smtClean="0"/>
              <a:t>of class</a:t>
            </a:r>
          </a:p>
          <a:p>
            <a:endParaRPr lang="en-US" dirty="0"/>
          </a:p>
          <a:p>
            <a:r>
              <a:rPr lang="en-US" dirty="0" smtClean="0"/>
              <a:t>Team will develop list of the tasks necessary to complete the project, and schedule them over the remainder of the semester.</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Eight</a:t>
            </a:r>
            <a:r>
              <a:rPr lang="en-US" dirty="0" smtClean="0"/>
              <a:t> </a:t>
            </a:r>
            <a:r>
              <a:rPr lang="en-US" dirty="0"/>
              <a:t>of </a:t>
            </a:r>
            <a:r>
              <a:rPr lang="en-US" dirty="0" smtClean="0"/>
              <a:t>class</a:t>
            </a:r>
          </a:p>
          <a:p>
            <a:endParaRPr lang="en-US" dirty="0"/>
          </a:p>
          <a:p>
            <a:r>
              <a:rPr lang="en-US" dirty="0" smtClean="0"/>
              <a:t>Team is developing concepts and beginning to down select.</a:t>
            </a:r>
          </a:p>
          <a:p>
            <a:endParaRPr lang="en-US" dirty="0"/>
          </a:p>
          <a:p>
            <a:r>
              <a:rPr lang="en-US" dirty="0" smtClean="0"/>
              <a:t>Creating poster to communicate overall project and progress made.</a:t>
            </a:r>
            <a:endParaRPr lang="en-US" dirty="0"/>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a:t>
            </a:r>
            <a:r>
              <a:rPr lang="en-US" dirty="0" smtClean="0"/>
              <a:t>Nine</a:t>
            </a:r>
            <a:r>
              <a:rPr lang="en-US" dirty="0" smtClean="0"/>
              <a:t> </a:t>
            </a:r>
            <a:r>
              <a:rPr lang="en-US" dirty="0" smtClean="0"/>
              <a:t>of class</a:t>
            </a:r>
          </a:p>
          <a:p>
            <a:endParaRPr lang="en-US" dirty="0"/>
          </a:p>
          <a:p>
            <a:r>
              <a:rPr lang="en-US" dirty="0" smtClean="0"/>
              <a:t>Team is creating </a:t>
            </a:r>
            <a:r>
              <a:rPr lang="en-US" dirty="0"/>
              <a:t>poster to </a:t>
            </a:r>
            <a:r>
              <a:rPr lang="en-US" dirty="0" smtClean="0"/>
              <a:t>communicate</a:t>
            </a:r>
          </a:p>
          <a:p>
            <a:pPr marL="285750" indent="-285750">
              <a:buFont typeface="Arial" panose="020B0604020202020204" pitchFamily="34" charset="0"/>
              <a:buChar char="•"/>
            </a:pPr>
            <a:r>
              <a:rPr lang="en-US" dirty="0" smtClean="0"/>
              <a:t>Overall project (Needs &amp; </a:t>
            </a:r>
            <a:r>
              <a:rPr lang="en-US" dirty="0" err="1" smtClean="0"/>
              <a:t>Reqs</a:t>
            </a:r>
            <a:r>
              <a:rPr lang="en-US" dirty="0" smtClean="0"/>
              <a:t>)</a:t>
            </a:r>
          </a:p>
          <a:p>
            <a:pPr marL="285750" indent="-285750">
              <a:buFont typeface="Arial" panose="020B0604020202020204" pitchFamily="34" charset="0"/>
              <a:buChar char="•"/>
            </a:pPr>
            <a:r>
              <a:rPr lang="en-US" dirty="0" smtClean="0"/>
              <a:t>Progress made (Concepts, System Architecture)</a:t>
            </a:r>
          </a:p>
          <a:p>
            <a:pPr marL="285750" indent="-285750">
              <a:buFont typeface="Arial" panose="020B0604020202020204" pitchFamily="34" charset="0"/>
              <a:buChar char="•"/>
            </a:pPr>
            <a:r>
              <a:rPr lang="en-US" dirty="0" smtClean="0"/>
              <a:t>Future steps (Test Plan)</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9124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dirty="0">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Review (3/4 </a:t>
            </a:r>
            <a:r>
              <a:rPr lang="en-US" dirty="0" err="1"/>
              <a:t>Th</a:t>
            </a:r>
            <a:r>
              <a:rPr lang="en-US" dirty="0"/>
              <a:t> or 3/5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97</a:t>
            </a:fld>
            <a:endParaRPr lang="en-US" dirty="0"/>
          </a:p>
        </p:txBody>
      </p:sp>
    </p:spTree>
    <p:extLst>
      <p:ext uri="{BB962C8B-B14F-4D97-AF65-F5344CB8AC3E}">
        <p14:creationId xmlns:p14="http://schemas.microsoft.com/office/powerpoint/2010/main" val="253815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5505</Words>
  <Application>Microsoft Office PowerPoint</Application>
  <PresentationFormat>On-screen Show (4:3)</PresentationFormat>
  <Paragraphs>1197</Paragraphs>
  <Slides>97</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97</vt:i4>
      </vt:variant>
    </vt:vector>
  </HeadingPairs>
  <TitlesOfParts>
    <vt:vector size="107" baseType="lpstr">
      <vt:lpstr>ＭＳ Ｐゴシック</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What’s a Concept?</vt:lpstr>
      <vt:lpstr>PowerPoint Presentation</vt:lpstr>
      <vt:lpstr>65 Min - Concept Generation</vt:lpstr>
      <vt:lpstr>10 min – Create Forum Threads</vt:lpstr>
      <vt:lpstr>15 min – Project Work</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2021-06-28T18:45:01Z</dcterms:modified>
</cp:coreProperties>
</file>