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92" r:id="rId4"/>
    <p:sldId id="29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30" autoAdjust="0"/>
  </p:normalViewPr>
  <p:slideViewPr>
    <p:cSldViewPr snapToGrid="0">
      <p:cViewPr varScale="1">
        <p:scale>
          <a:sx n="67" d="100"/>
          <a:sy n="67" d="100"/>
        </p:scale>
        <p:origin x="322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798E6-037B-4525-A05A-87CCF8194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48F8C5-54EB-40E0-BF85-CEE88681E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7DB2A-AD4D-4499-89AC-05279D67A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48FF8-758B-48B5-A242-254C07EE4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9E1B5-EBF7-4EB3-AA51-BAC87E8B0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63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6AA58-1912-4B34-9735-2B31A4690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390D6-3BE3-45E7-A4D7-7B7F8EA7AC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587FB-D035-427C-91A9-AB070145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29CA9-1363-43F0-AE44-F32A15C0E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4039E-30B5-466A-A711-B33DFFAB4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2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AB1EDA-F075-4DA3-8D1F-05C22620CA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7FE05D-D047-4E46-807D-DF63E869C4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28D70-AA67-48CB-96B3-F7A3A1736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3B69B-C9A4-4196-AFF7-5FF506769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4D7DE-053A-4CA0-8ADD-5F00F39FF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3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0CD08-006E-40D1-A694-6818E9AA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B891C-1507-4915-A32A-73E24E966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B0AE0-CF1A-4678-8C47-4C3EDCFB2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2C46D-4CD0-4FC8-8646-2B53055ED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A002A-CB8C-4B0D-947F-C6F9977E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5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59D23-CA9B-41C7-B8DF-E6056EA27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DE4157-51B9-4A04-ABE1-36E6371F6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20F16-50B7-46AD-AA77-6BB7A1C17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08DF-00E2-48C5-93F0-13A0912D9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ADDDC-AC29-4623-9A0B-40693301C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67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BF974-7295-4C66-A802-AEA8C35B5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AACA1-75D0-4119-82FB-BEE41A999E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1E55E1-5968-4F47-A303-D83467301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CD64F-48B0-4247-9205-B68EC7D3A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5832D9-7579-468E-8760-AB58EF8B0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8557D-AA03-44B6-9C61-25420001D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79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3DCE9-AFA0-4392-8B28-DB84A6C91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D2D22-B38E-4CAB-A66B-114AD4A7D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DCAAA-78E5-471E-90DE-E7447C5CE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A99586-5BAF-49F5-B865-EBA61C2D58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7F4F9B-8BBE-4FA5-BFEA-62B700040D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7599FA-6356-4F50-AADF-3E9BA6F62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5DEF12-00E9-404E-8F9E-F872A7C96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88F464-63DA-434F-8A45-30EB0FBC2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08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C5E46-548F-49B5-84DF-E29C76E68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176095-3A61-4C36-A115-54E0F714C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3B39A0-5932-4813-A748-9ED84CBB2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33E884-947F-4ADC-B56C-0F8D41368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65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3DAC93-86C6-4DFB-85E7-0FDAE04E0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19DD8B-CF46-49FF-8F3F-BEE6CBC24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83877C-6937-4D4F-B083-2A3D08923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32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7D381-8983-4A7B-8E48-9987C6748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E0E16-4C84-4E2D-8F0E-37AD1CE50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F63903-B959-4477-9EDB-61A21E96E5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ACB9C-CAB0-4C78-A680-55D7E2C98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955F92-4C35-440F-9859-260832281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5CDA9C-0F72-414E-A4DA-2C9F33082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75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ED228-374F-4B76-8392-55F700CE5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CA5A0B-9E2E-43A8-99D3-B7AA8EEBDE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EB45A7-2C2C-478A-9901-C0977BD79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A643A0-F53D-4261-9CC2-AB51EF779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A4007C-8528-4CAF-9244-06218FAD3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052D2A-36C1-4EF8-90CC-2CB9C26CA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0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6E014F-3207-4570-A9DA-F5F78CDA8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DDC3A1-8F1C-4486-B377-95592F7C6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EA2A9-383D-48B8-82D2-ED041D15AC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C6F02-20BE-48BB-B22F-AE3A295EA1C1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EA82B-3A9C-4786-8194-C8F5932321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CC11E-8CE4-4697-9CD4-D15BB00FAC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6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0B21B-8133-4B5B-BF6E-B6F0909ABC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the EDN</a:t>
            </a:r>
            <a:br>
              <a:rPr lang="en-US" dirty="0"/>
            </a:br>
            <a:r>
              <a:rPr lang="en-US" dirty="0"/>
              <a:t>for the Class 2</a:t>
            </a:r>
            <a:br>
              <a:rPr lang="en-US" dirty="0"/>
            </a:br>
            <a:r>
              <a:rPr lang="en-US" dirty="0"/>
              <a:t>Out of Class Assignments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2BB740-B0F2-4DB9-A889-831C51EAB8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Aka “Creating </a:t>
            </a:r>
            <a:r>
              <a:rPr lang="en-US" dirty="0"/>
              <a:t>Message Threads and </a:t>
            </a:r>
            <a:r>
              <a:rPr lang="en-US"/>
              <a:t>Posting Replies”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56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E746AB1-9291-42FB-AF59-4F892FB8C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of Class Tasks Using the EDN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DE39C-F2CF-4CAC-8675-C7AB47A23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Post personal contact info (name, major, RPI email, phone #) to one thread in the EDN Background Info Forum (start new thread titled “Team Contact Info”, then reply for subsequent entries)</a:t>
            </a:r>
          </a:p>
          <a:p>
            <a:r>
              <a:rPr lang="en-US" dirty="0">
                <a:ea typeface="+mn-lt"/>
                <a:cs typeface="+mn-lt"/>
              </a:rPr>
              <a:t>Find answer(s) to assigned question(s) &amp; post to new thread titled “Class 2 Questions and Answers” in EDN Background Info Forum </a:t>
            </a:r>
          </a:p>
          <a:p>
            <a:r>
              <a:rPr lang="en-US" dirty="0">
                <a:ea typeface="+mn-lt"/>
                <a:cs typeface="+mn-lt"/>
              </a:rPr>
              <a:t>Identify one </a:t>
            </a:r>
            <a:r>
              <a:rPr lang="en-US" b="1" dirty="0">
                <a:ea typeface="+mn-lt"/>
                <a:cs typeface="+mn-lt"/>
              </a:rPr>
              <a:t>Customer Need </a:t>
            </a:r>
            <a:r>
              <a:rPr lang="en-US" dirty="0">
                <a:ea typeface="+mn-lt"/>
                <a:cs typeface="+mn-lt"/>
              </a:rPr>
              <a:t>for your project and translate it into an </a:t>
            </a:r>
            <a:r>
              <a:rPr lang="en-US" b="1" dirty="0">
                <a:ea typeface="+mn-lt"/>
                <a:cs typeface="+mn-lt"/>
              </a:rPr>
              <a:t>Engineering Requirement.</a:t>
            </a:r>
            <a:r>
              <a:rPr lang="en-US" dirty="0">
                <a:ea typeface="+mn-lt"/>
                <a:cs typeface="+mn-lt"/>
              </a:rPr>
              <a:t> Post to new thread in EDN Design Forum titled “Initial Needs and Requirements”</a:t>
            </a:r>
            <a:endParaRPr lang="en-US" b="1" dirty="0">
              <a:ea typeface="+mn-lt"/>
              <a:cs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 Space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E254-016A-4E51-98AE-D4B4E3F12C32}" type="slidenum">
              <a:rPr lang="en-US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358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709D0-F895-4C1D-8D94-9006DE8C4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Steps – One Team 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5B9D1-7171-4E26-93EA-577F3F5A8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Background Info Forum, creates</a:t>
            </a:r>
          </a:p>
          <a:p>
            <a:pPr lvl="1"/>
            <a:r>
              <a:rPr lang="en-US" dirty="0">
                <a:ea typeface="+mn-lt"/>
                <a:cs typeface="+mn-lt"/>
              </a:rPr>
              <a:t>“Team Contact Info” message</a:t>
            </a:r>
          </a:p>
          <a:p>
            <a:pPr lvl="1"/>
            <a:r>
              <a:rPr lang="en-US" dirty="0">
                <a:ea typeface="+mn-lt"/>
                <a:cs typeface="+mn-lt"/>
              </a:rPr>
              <a:t>“Class 2 Questions and Answers” message</a:t>
            </a:r>
          </a:p>
          <a:p>
            <a:r>
              <a:rPr lang="en-US" dirty="0">
                <a:ea typeface="+mn-lt"/>
                <a:cs typeface="+mn-lt"/>
              </a:rPr>
              <a:t>In the Design Forum, </a:t>
            </a:r>
            <a:r>
              <a:rPr lang="en-US" dirty="0"/>
              <a:t>creates:</a:t>
            </a:r>
          </a:p>
          <a:p>
            <a:pPr lvl="1"/>
            <a:r>
              <a:rPr lang="en-US" dirty="0">
                <a:ea typeface="+mn-lt"/>
                <a:cs typeface="+mn-lt"/>
              </a:rPr>
              <a:t>“Initial Needs and Requirements” message</a:t>
            </a:r>
          </a:p>
        </p:txBody>
      </p:sp>
    </p:spTree>
    <p:extLst>
      <p:ext uri="{BB962C8B-B14F-4D97-AF65-F5344CB8AC3E}">
        <p14:creationId xmlns:p14="http://schemas.microsoft.com/office/powerpoint/2010/main" val="3660213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55520-066A-435E-B8BA-0508258DA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Steps – Each Team 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1E19C-7EDA-4950-95AB-1DC5B3283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ea typeface="+mn-lt"/>
                <a:cs typeface="+mn-lt"/>
              </a:rPr>
              <a:t>Reply to these starter messages with your information.</a:t>
            </a:r>
          </a:p>
          <a:p>
            <a:pPr lvl="1"/>
            <a:r>
              <a:rPr lang="en-US" dirty="0">
                <a:ea typeface="+mn-lt"/>
                <a:cs typeface="+mn-lt"/>
              </a:rPr>
              <a:t>Personal contact info (name, major, RPI email, phone #)</a:t>
            </a:r>
            <a:r>
              <a:rPr lang="en-US" dirty="0"/>
              <a:t> to </a:t>
            </a:r>
            <a:r>
              <a:rPr lang="en-US" b="1" dirty="0"/>
              <a:t>Team Contact Info</a:t>
            </a:r>
          </a:p>
          <a:p>
            <a:pPr lvl="1"/>
            <a:r>
              <a:rPr lang="en-US" dirty="0">
                <a:ea typeface="+mn-lt"/>
                <a:cs typeface="+mn-lt"/>
              </a:rPr>
              <a:t>Find answer(s) to assigned question(s)</a:t>
            </a:r>
            <a:r>
              <a:rPr lang="en-US" dirty="0"/>
              <a:t> to </a:t>
            </a:r>
            <a:r>
              <a:rPr lang="en-US" b="1" dirty="0"/>
              <a:t>Class 2 </a:t>
            </a:r>
            <a:r>
              <a:rPr lang="en-US" b="1" dirty="0">
                <a:ea typeface="+mn-lt"/>
                <a:cs typeface="+mn-lt"/>
              </a:rPr>
              <a:t>Questions and Answers</a:t>
            </a:r>
            <a:endParaRPr lang="en-US" b="1" dirty="0"/>
          </a:p>
          <a:p>
            <a:pPr lvl="1"/>
            <a:r>
              <a:rPr lang="en-US" dirty="0">
                <a:ea typeface="+mn-lt"/>
                <a:cs typeface="+mn-lt"/>
              </a:rPr>
              <a:t>One Customer Need and the corresponding Engineering Requirement to </a:t>
            </a:r>
            <a:r>
              <a:rPr lang="en-US" b="1" dirty="0">
                <a:ea typeface="+mn-lt"/>
                <a:cs typeface="+mn-lt"/>
              </a:rPr>
              <a:t>Initial Needs and Requirements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07C5C2-F6F9-4304-BF3D-AC21E7EB87D7}"/>
              </a:ext>
            </a:extLst>
          </p:cNvPr>
          <p:cNvSpPr/>
          <p:nvPr/>
        </p:nvSpPr>
        <p:spPr>
          <a:xfrm>
            <a:off x="2090141" y="5290304"/>
            <a:ext cx="8514640" cy="707886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4000" dirty="0">
                <a:ea typeface="+mn-lt"/>
                <a:cs typeface="+mn-lt"/>
              </a:rPr>
              <a:t>This Is A Total Of Three Separate “Posts”</a:t>
            </a:r>
          </a:p>
        </p:txBody>
      </p:sp>
    </p:spTree>
    <p:extLst>
      <p:ext uri="{BB962C8B-B14F-4D97-AF65-F5344CB8AC3E}">
        <p14:creationId xmlns:p14="http://schemas.microsoft.com/office/powerpoint/2010/main" val="3881575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</TotalTime>
  <Words>243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Using the EDN for the Class 2 Out of Class Assignments</vt:lpstr>
      <vt:lpstr>Our of Class Tasks Using the EDN</vt:lpstr>
      <vt:lpstr>The Steps – One Team Member</vt:lpstr>
      <vt:lpstr>The Steps – Each Team Member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mark</cp:lastModifiedBy>
  <cp:revision>6</cp:revision>
  <dcterms:created xsi:type="dcterms:W3CDTF">2021-07-26T20:58:09Z</dcterms:created>
  <dcterms:modified xsi:type="dcterms:W3CDTF">2021-07-28T20:38:34Z</dcterms:modified>
</cp:coreProperties>
</file>