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</p:sldIdLst>
  <p:sldSz cx="43891200" cy="32918400"/>
  <p:notesSz cx="6858000" cy="9226550"/>
  <p:defaultTextStyle>
    <a:defPPr>
      <a:defRPr lang="en-US"/>
    </a:defPPr>
    <a:lvl1pPr marL="0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3859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7718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1578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5432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69286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3146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57005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0864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" d="100"/>
          <a:sy n="15" d="100"/>
        </p:scale>
        <p:origin x="902" y="67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42F64-AD6F-4ED6-90C6-23979285BFB4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edn/projects/capstone-support-dev/wiki/Preliminary_Design_Review_and_Poste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signLab_logo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60899" y="1524000"/>
            <a:ext cx="5701901" cy="1828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914400" y="3962400"/>
            <a:ext cx="42062400" cy="1524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476651" y="603410"/>
            <a:ext cx="8812349" cy="2215992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13900" dirty="0"/>
              <a:t>Project Title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420600" y="2895600"/>
            <a:ext cx="18993603" cy="984847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5800" dirty="0"/>
              <a:t>Semester Year Team: Student1 (Major1), Student2 (Major2), …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683388" y="1524007"/>
            <a:ext cx="6217214" cy="1415774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dirty="0"/>
              <a:t>Sponsor Logo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43202" y="4495800"/>
            <a:ext cx="40005000" cy="26253321"/>
          </a:xfrm>
          <a:prstGeom prst="rect">
            <a:avLst/>
          </a:prstGeom>
          <a:noFill/>
        </p:spPr>
        <p:txBody>
          <a:bodyPr wrap="square" lIns="91426" tIns="45710" rIns="91426" bIns="45710" rtlCol="0">
            <a:spAutoFit/>
          </a:bodyPr>
          <a:lstStyle/>
          <a:p>
            <a:pPr marL="614266" indent="-614266">
              <a:buFont typeface="Arial" pitchFamily="34" charset="0"/>
              <a:buChar char="•"/>
            </a:pPr>
            <a:r>
              <a:rPr lang="en-US" dirty="0"/>
              <a:t>Organize the information in this space in any way you choose provided you cover the required contents</a:t>
            </a:r>
          </a:p>
          <a:p>
            <a:pPr marL="614266" indent="-614266">
              <a:buFont typeface="Arial" pitchFamily="34" charset="0"/>
              <a:buChar char="•"/>
            </a:pPr>
            <a:endParaRPr lang="en-US" dirty="0"/>
          </a:p>
          <a:p>
            <a:pPr marL="614266" indent="-614266">
              <a:buFont typeface="Arial" pitchFamily="34" charset="0"/>
              <a:buChar char="•"/>
            </a:pPr>
            <a:r>
              <a:rPr lang="en-US" dirty="0"/>
              <a:t>Required Contents (suggest you use the words in bold as headings)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Purpose</a:t>
            </a:r>
            <a:r>
              <a:rPr lang="en-US" dirty="0"/>
              <a:t>  (ultimate project goals &amp; sponsor benefits)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Past Work and/or Project History </a:t>
            </a:r>
            <a:r>
              <a:rPr lang="en-US" dirty="0"/>
              <a:t>(as appropriate)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Semester Objectives/Requirements  </a:t>
            </a:r>
            <a:r>
              <a:rPr lang="en-US" dirty="0"/>
              <a:t>(specific desired results this semester, include a (system) diagram indicating what you are designing) 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Technical Approach, Results and Accomplishments to Date </a:t>
            </a:r>
            <a:r>
              <a:rPr lang="en-US" dirty="0"/>
              <a:t>(analysis, design, resulting artifacts, evaluations and test results, tentative conclusions, etc)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Next Steps and Plan </a:t>
            </a:r>
            <a:r>
              <a:rPr lang="en-US" dirty="0"/>
              <a:t>(How you plan to succeed, what are your scheduled next steps)</a:t>
            </a:r>
          </a:p>
          <a:p>
            <a:pPr marL="614266" indent="-614266"/>
            <a:endParaRPr lang="en-US" dirty="0"/>
          </a:p>
          <a:p>
            <a:pPr marL="614266" indent="-614266">
              <a:buFont typeface="Arial" pitchFamily="34" charset="0"/>
              <a:buChar char="•"/>
            </a:pPr>
            <a:r>
              <a:rPr lang="en-US" dirty="0"/>
              <a:t>Above </a:t>
            </a:r>
            <a:r>
              <a:rPr lang="en-US" dirty="0" smtClean="0"/>
              <a:t>sections/descriptions </a:t>
            </a:r>
            <a:r>
              <a:rPr lang="en-US" dirty="0"/>
              <a:t>are for </a:t>
            </a:r>
            <a:r>
              <a:rPr lang="en-US" b="1" dirty="0" smtClean="0"/>
              <a:t>PDR</a:t>
            </a:r>
            <a:r>
              <a:rPr lang="en-US" dirty="0" smtClean="0"/>
              <a:t> </a:t>
            </a:r>
            <a:r>
              <a:rPr lang="en-US" dirty="0"/>
              <a:t>poster content.  </a:t>
            </a:r>
            <a:r>
              <a:rPr lang="en-US" b="1" dirty="0"/>
              <a:t>FINAL</a:t>
            </a:r>
            <a:r>
              <a:rPr lang="en-US" dirty="0"/>
              <a:t> poster should be update of what team actually achieved during semester, and future direction of project.</a:t>
            </a:r>
          </a:p>
          <a:p>
            <a:pPr marL="614266" indent="-614266">
              <a:buFont typeface="Arial" pitchFamily="34" charset="0"/>
              <a:buChar char="•"/>
            </a:pPr>
            <a:endParaRPr lang="en-US" dirty="0"/>
          </a:p>
          <a:p>
            <a:pPr marL="614266" indent="-614266">
              <a:buFont typeface="Arial" pitchFamily="34" charset="0"/>
              <a:buChar char="•"/>
            </a:pPr>
            <a:r>
              <a:rPr lang="en-US" u="sng" dirty="0"/>
              <a:t>Use a plain background.  No background picture please.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sz="6600" u="sng" dirty="0"/>
              <a:t>Font of bulleted text should be 66 </a:t>
            </a:r>
            <a:r>
              <a:rPr lang="en-US" sz="6600" u="sng" dirty="0" err="1"/>
              <a:t>pt</a:t>
            </a:r>
            <a:r>
              <a:rPr lang="en-US" sz="6600" u="sng" dirty="0"/>
              <a:t> or larger, </a:t>
            </a:r>
            <a:r>
              <a:rPr lang="en-US" sz="4800" u="sng" dirty="0"/>
              <a:t>annotations and axis labels 48 </a:t>
            </a:r>
            <a:r>
              <a:rPr lang="en-US" sz="4800" u="sng" dirty="0" err="1"/>
              <a:t>pt</a:t>
            </a:r>
            <a:r>
              <a:rPr lang="en-US" sz="4800" u="sng" dirty="0"/>
              <a:t> or larger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u="sng" dirty="0"/>
              <a:t>No confidential </a:t>
            </a:r>
            <a:r>
              <a:rPr lang="en-US" u="sng" dirty="0" smtClean="0"/>
              <a:t>information.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u="sng" dirty="0" smtClean="0"/>
              <a:t>For RPI sponsored projects, use this logo -&gt; </a:t>
            </a:r>
            <a:endParaRPr lang="en-US" u="sng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31013400"/>
            <a:ext cx="42062400" cy="1524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720149" y="31394400"/>
            <a:ext cx="31035361" cy="984847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5800" dirty="0"/>
              <a:t>Sponsor Mentor(s): Name1, Name2, …  ; Project Engineer: Name (Dept</a:t>
            </a:r>
            <a:r>
              <a:rPr lang="en-US" sz="5800"/>
              <a:t>.); Chief </a:t>
            </a:r>
            <a:r>
              <a:rPr lang="en-US" sz="5800" dirty="0"/>
              <a:t>Engineer: Name (Dept.)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18947" y="28113400"/>
            <a:ext cx="2670053" cy="267005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Previous slide was a TEMPLATE for the poster.</a:t>
            </a:r>
            <a:br>
              <a:rPr lang="en-US" sz="9600" dirty="0"/>
            </a:br>
            <a:r>
              <a:rPr lang="en-US" sz="9600" dirty="0"/>
              <a:t>This slide is </a:t>
            </a:r>
            <a:r>
              <a:rPr lang="en-US" sz="9600" dirty="0" smtClean="0"/>
              <a:t>INSTRUCTIONS </a:t>
            </a:r>
            <a:r>
              <a:rPr lang="en-US" sz="9600" dirty="0"/>
              <a:t>for the poster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560" y="6172200"/>
            <a:ext cx="39502080" cy="23233385"/>
          </a:xfrm>
        </p:spPr>
        <p:txBody>
          <a:bodyPr>
            <a:normAutofit fontScale="92500" lnSpcReduction="10000"/>
          </a:bodyPr>
          <a:lstStyle/>
          <a:p>
            <a:r>
              <a:rPr lang="en-US" sz="8000" dirty="0"/>
              <a:t>Detailed notes are (of course) on </a:t>
            </a:r>
            <a:r>
              <a:rPr lang="en-US" sz="8000" dirty="0" smtClean="0"/>
              <a:t>EDN</a:t>
            </a:r>
          </a:p>
          <a:p>
            <a:pPr lvl="1"/>
            <a:r>
              <a:rPr lang="en-US" sz="8000" dirty="0">
                <a:hlinkClick r:id="rId2"/>
              </a:rPr>
              <a:t>https://</a:t>
            </a:r>
            <a:r>
              <a:rPr lang="en-US" sz="8000" dirty="0" smtClean="0">
                <a:hlinkClick r:id="rId2"/>
              </a:rPr>
              <a:t>designlab.eng.rpi.edu/edn/projects/capstone-support-dev/wiki/Preliminary_Design_Review_and_Poster</a:t>
            </a:r>
            <a:r>
              <a:rPr lang="en-US" sz="8000" dirty="0" smtClean="0"/>
              <a:t> </a:t>
            </a:r>
            <a:endParaRPr lang="en-US" sz="8000" dirty="0"/>
          </a:p>
          <a:p>
            <a:r>
              <a:rPr lang="en-US" sz="8000" dirty="0" smtClean="0"/>
              <a:t>DO NOT use glossy paper. It is twice the cost and glare from classroom lights make it hard to read.</a:t>
            </a:r>
          </a:p>
          <a:p>
            <a:r>
              <a:rPr lang="en-US" sz="8000" dirty="0" smtClean="0"/>
              <a:t>Printed full size this will be 3ft x 4ft</a:t>
            </a:r>
          </a:p>
          <a:p>
            <a:r>
              <a:rPr lang="en-US" sz="8000" dirty="0" smtClean="0"/>
              <a:t>Your Project Engineer’s department is probably “CORE”</a:t>
            </a:r>
          </a:p>
          <a:p>
            <a:r>
              <a:rPr lang="en-US" sz="8000" dirty="0" smtClean="0"/>
              <a:t>DO NOT put your Gantt chart on the poster. Don’t print it, mention it, </a:t>
            </a:r>
            <a:r>
              <a:rPr lang="en-US" sz="8000" dirty="0" smtClean="0"/>
              <a:t>or show </a:t>
            </a:r>
            <a:r>
              <a:rPr lang="en-US" sz="8000" dirty="0" smtClean="0"/>
              <a:t>it. It is too small </a:t>
            </a:r>
            <a:r>
              <a:rPr lang="en-US" sz="8000" dirty="0" smtClean="0"/>
              <a:t>and too </a:t>
            </a:r>
            <a:r>
              <a:rPr lang="en-US" sz="8000" dirty="0" smtClean="0"/>
              <a:t>detailed for the 25 min schedule</a:t>
            </a:r>
            <a:r>
              <a:rPr lang="en-US" sz="8000" dirty="0" smtClean="0"/>
              <a:t>.</a:t>
            </a:r>
          </a:p>
          <a:p>
            <a:r>
              <a:rPr lang="en-US" sz="8000" dirty="0" smtClean="0"/>
              <a:t>Abbreviations of Majors</a:t>
            </a:r>
            <a:endParaRPr lang="en-US" sz="8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000" dirty="0" smtClean="0"/>
              <a:t>Mechanical - MECL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000" dirty="0" smtClean="0"/>
              <a:t>Electrical</a:t>
            </a:r>
            <a:r>
              <a:rPr lang="en-US" sz="6000" dirty="0"/>
              <a:t> - </a:t>
            </a:r>
            <a:r>
              <a:rPr lang="en-US" sz="6000" dirty="0" smtClean="0"/>
              <a:t>ELEC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000" dirty="0"/>
              <a:t>Computer Systems </a:t>
            </a:r>
            <a:r>
              <a:rPr lang="en-US" sz="6000" dirty="0" smtClean="0"/>
              <a:t>- CSYS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000" dirty="0" smtClean="0"/>
              <a:t>Computer Science - CSCI</a:t>
            </a:r>
            <a:endParaRPr lang="en-US" sz="6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000" dirty="0" smtClean="0"/>
              <a:t>Materials</a:t>
            </a:r>
            <a:r>
              <a:rPr lang="en-US" sz="6000" dirty="0"/>
              <a:t> - </a:t>
            </a:r>
            <a:r>
              <a:rPr lang="en-US" sz="6000" dirty="0" smtClean="0"/>
              <a:t>MATL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000" dirty="0"/>
              <a:t>Industrial - </a:t>
            </a:r>
            <a:r>
              <a:rPr lang="en-US" sz="6000" dirty="0" smtClean="0"/>
              <a:t>MGTE</a:t>
            </a:r>
            <a:endParaRPr lang="en-US" sz="6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000" dirty="0" smtClean="0"/>
              <a:t>Aeronautical</a:t>
            </a:r>
            <a:r>
              <a:rPr lang="en-US" sz="6000" dirty="0"/>
              <a:t> - </a:t>
            </a:r>
            <a:r>
              <a:rPr lang="en-US" sz="6000" dirty="0" smtClean="0"/>
              <a:t>AERO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000" dirty="0"/>
              <a:t>Biomedical </a:t>
            </a:r>
            <a:r>
              <a:rPr lang="en-US" sz="6000"/>
              <a:t>- </a:t>
            </a:r>
            <a:r>
              <a:rPr lang="en-US" sz="6000" smtClean="0"/>
              <a:t>BMED</a:t>
            </a:r>
            <a:endParaRPr lang="en-US" sz="6000" dirty="0" smtClean="0"/>
          </a:p>
          <a:p>
            <a:endParaRPr lang="en-US" sz="6000" dirty="0"/>
          </a:p>
          <a:p>
            <a:r>
              <a:rPr lang="en-US" sz="8000" dirty="0" smtClean="0"/>
              <a:t>USE this poster as an aid during presentation. Point to pictures, highlight data and graphs. If you draw a blank, just talk about the next section to get back on track.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222008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</TotalTime>
  <Words>382</Words>
  <Application>Microsoft Office PowerPoint</Application>
  <PresentationFormat>Custom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Previous slide was a TEMPLATE for the poster. This slide is INSTRUCTIONS for the poster</vt:lpstr>
    </vt:vector>
  </TitlesOfParts>
  <Company>RPI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Junichi Kanai</dc:creator>
  <cp:lastModifiedBy>Aren Paster</cp:lastModifiedBy>
  <cp:revision>27</cp:revision>
  <dcterms:created xsi:type="dcterms:W3CDTF">2010-10-13T15:25:13Z</dcterms:created>
  <dcterms:modified xsi:type="dcterms:W3CDTF">2021-07-15T12:59:08Z</dcterms:modified>
</cp:coreProperties>
</file>